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46"/>
  </p:notesMasterIdLst>
  <p:sldIdLst>
    <p:sldId id="256" r:id="rId5"/>
    <p:sldId id="304" r:id="rId6"/>
    <p:sldId id="300" r:id="rId7"/>
    <p:sldId id="384" r:id="rId8"/>
    <p:sldId id="385" r:id="rId9"/>
    <p:sldId id="386" r:id="rId10"/>
    <p:sldId id="387" r:id="rId11"/>
    <p:sldId id="388" r:id="rId12"/>
    <p:sldId id="389" r:id="rId13"/>
    <p:sldId id="344" r:id="rId14"/>
    <p:sldId id="345" r:id="rId15"/>
    <p:sldId id="346" r:id="rId16"/>
    <p:sldId id="392" r:id="rId17"/>
    <p:sldId id="390" r:id="rId18"/>
    <p:sldId id="391" r:id="rId19"/>
    <p:sldId id="394" r:id="rId20"/>
    <p:sldId id="393" r:id="rId21"/>
    <p:sldId id="399" r:id="rId22"/>
    <p:sldId id="347" r:id="rId23"/>
    <p:sldId id="398" r:id="rId24"/>
    <p:sldId id="397" r:id="rId25"/>
    <p:sldId id="396" r:id="rId26"/>
    <p:sldId id="403" r:id="rId27"/>
    <p:sldId id="400" r:id="rId28"/>
    <p:sldId id="401" r:id="rId29"/>
    <p:sldId id="402" r:id="rId30"/>
    <p:sldId id="408" r:id="rId31"/>
    <p:sldId id="407" r:id="rId32"/>
    <p:sldId id="410" r:id="rId33"/>
    <p:sldId id="406" r:id="rId34"/>
    <p:sldId id="405" r:id="rId35"/>
    <p:sldId id="404" r:id="rId36"/>
    <p:sldId id="409" r:id="rId37"/>
    <p:sldId id="348" r:id="rId38"/>
    <p:sldId id="328" r:id="rId39"/>
    <p:sldId id="411" r:id="rId40"/>
    <p:sldId id="412" r:id="rId41"/>
    <p:sldId id="413" r:id="rId42"/>
    <p:sldId id="414" r:id="rId43"/>
    <p:sldId id="415" r:id="rId44"/>
    <p:sldId id="38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utkowski" initials="t" lastIdx="1" clrIdx="0"/>
  <p:cmAuthor id="1" name="jgusek" initials="j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164"/>
    <a:srgbClr val="048C9A"/>
    <a:srgbClr val="00755C"/>
    <a:srgbClr val="008789"/>
    <a:srgbClr val="4C4C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11" autoAdjust="0"/>
    <p:restoredTop sz="90847" autoAdjust="0"/>
  </p:normalViewPr>
  <p:slideViewPr>
    <p:cSldViewPr>
      <p:cViewPr>
        <p:scale>
          <a:sx n="66" d="100"/>
          <a:sy n="66" d="100"/>
        </p:scale>
        <p:origin x="-354" y="-19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-S-FS1-vm.golder.gds\projects\11JOBS\113-81501%20Quinsam%20Coal\Engineering\Bench%20Scale%20Results\2011-10-24%20Quinsam%20Bench%20Master%20Results%20-%20(24OCT1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DATA'!$T$3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DATA'!$R$4:$R$27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DATA'!$T$4:$T$27</c:f>
              <c:numCache>
                <c:formatCode>0.0</c:formatCode>
                <c:ptCount val="24"/>
                <c:pt idx="0">
                  <c:v>5.83</c:v>
                </c:pt>
                <c:pt idx="1">
                  <c:v>4.8199999999999994</c:v>
                </c:pt>
                <c:pt idx="2">
                  <c:v>9.02</c:v>
                </c:pt>
                <c:pt idx="3">
                  <c:v>10.9</c:v>
                </c:pt>
                <c:pt idx="4">
                  <c:v>14.19</c:v>
                </c:pt>
                <c:pt idx="5">
                  <c:v>9.25</c:v>
                </c:pt>
                <c:pt idx="6">
                  <c:v>12.5</c:v>
                </c:pt>
                <c:pt idx="8">
                  <c:v>13.7</c:v>
                </c:pt>
                <c:pt idx="9">
                  <c:v>12.9</c:v>
                </c:pt>
                <c:pt idx="10">
                  <c:v>15.4</c:v>
                </c:pt>
                <c:pt idx="11">
                  <c:v>14.6</c:v>
                </c:pt>
                <c:pt idx="12">
                  <c:v>13.4</c:v>
                </c:pt>
                <c:pt idx="13">
                  <c:v>16.7</c:v>
                </c:pt>
                <c:pt idx="14">
                  <c:v>14.5</c:v>
                </c:pt>
                <c:pt idx="15">
                  <c:v>17.100000000000001</c:v>
                </c:pt>
                <c:pt idx="16" formatCode="0">
                  <c:v>15</c:v>
                </c:pt>
                <c:pt idx="17">
                  <c:v>17.100000000000001</c:v>
                </c:pt>
                <c:pt idx="18">
                  <c:v>19.7</c:v>
                </c:pt>
                <c:pt idx="19">
                  <c:v>16.7</c:v>
                </c:pt>
                <c:pt idx="20">
                  <c:v>19</c:v>
                </c:pt>
                <c:pt idx="22">
                  <c:v>13.1</c:v>
                </c:pt>
              </c:numCache>
            </c:numRef>
          </c:val>
        </c:ser>
        <c:ser>
          <c:idx val="1"/>
          <c:order val="1"/>
          <c:tx>
            <c:strRef>
              <c:f>'RAW DATA'!$U$3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DATA'!$R$4:$R$27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DATA'!$U$4:$U$27</c:f>
              <c:numCache>
                <c:formatCode>0.0</c:formatCode>
                <c:ptCount val="24"/>
                <c:pt idx="0">
                  <c:v>4.83</c:v>
                </c:pt>
                <c:pt idx="1">
                  <c:v>4.49</c:v>
                </c:pt>
                <c:pt idx="2">
                  <c:v>9.7100000000000009</c:v>
                </c:pt>
                <c:pt idx="3">
                  <c:v>8.77</c:v>
                </c:pt>
                <c:pt idx="4">
                  <c:v>13.62</c:v>
                </c:pt>
                <c:pt idx="5">
                  <c:v>8.629999999999999</c:v>
                </c:pt>
                <c:pt idx="6">
                  <c:v>11.6</c:v>
                </c:pt>
                <c:pt idx="7">
                  <c:v>10.08</c:v>
                </c:pt>
                <c:pt idx="8">
                  <c:v>12.4</c:v>
                </c:pt>
                <c:pt idx="9">
                  <c:v>12</c:v>
                </c:pt>
                <c:pt idx="10">
                  <c:v>16.3</c:v>
                </c:pt>
                <c:pt idx="11">
                  <c:v>14.7</c:v>
                </c:pt>
                <c:pt idx="12">
                  <c:v>15.2</c:v>
                </c:pt>
                <c:pt idx="13">
                  <c:v>14.7</c:v>
                </c:pt>
                <c:pt idx="14">
                  <c:v>15.4</c:v>
                </c:pt>
                <c:pt idx="15">
                  <c:v>16.7</c:v>
                </c:pt>
                <c:pt idx="16" formatCode="0">
                  <c:v>15</c:v>
                </c:pt>
                <c:pt idx="17">
                  <c:v>18.600000000000001</c:v>
                </c:pt>
                <c:pt idx="18">
                  <c:v>15.5</c:v>
                </c:pt>
                <c:pt idx="19">
                  <c:v>18.8</c:v>
                </c:pt>
                <c:pt idx="20">
                  <c:v>16.8</c:v>
                </c:pt>
                <c:pt idx="22">
                  <c:v>14.7</c:v>
                </c:pt>
              </c:numCache>
            </c:numRef>
          </c:val>
        </c:ser>
        <c:ser>
          <c:idx val="2"/>
          <c:order val="2"/>
          <c:tx>
            <c:strRef>
              <c:f>'RAW DATA'!$V$3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DATA'!$R$4:$R$27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DATA'!$V$4:$V$27</c:f>
              <c:numCache>
                <c:formatCode>0.0</c:formatCode>
                <c:ptCount val="24"/>
                <c:pt idx="0">
                  <c:v>5.75</c:v>
                </c:pt>
                <c:pt idx="1">
                  <c:v>4.92</c:v>
                </c:pt>
                <c:pt idx="2">
                  <c:v>9.2299999999999986</c:v>
                </c:pt>
                <c:pt idx="3">
                  <c:v>8.4</c:v>
                </c:pt>
                <c:pt idx="4">
                  <c:v>12.83</c:v>
                </c:pt>
                <c:pt idx="5">
                  <c:v>7.85</c:v>
                </c:pt>
                <c:pt idx="6">
                  <c:v>11.2</c:v>
                </c:pt>
                <c:pt idx="7">
                  <c:v>9.7000000000000011</c:v>
                </c:pt>
                <c:pt idx="8">
                  <c:v>11.3</c:v>
                </c:pt>
                <c:pt idx="9">
                  <c:v>11</c:v>
                </c:pt>
                <c:pt idx="10">
                  <c:v>14.9</c:v>
                </c:pt>
                <c:pt idx="11">
                  <c:v>13.6</c:v>
                </c:pt>
                <c:pt idx="12">
                  <c:v>13.3</c:v>
                </c:pt>
                <c:pt idx="13">
                  <c:v>13.6</c:v>
                </c:pt>
                <c:pt idx="14">
                  <c:v>14.7</c:v>
                </c:pt>
                <c:pt idx="15">
                  <c:v>15.8</c:v>
                </c:pt>
                <c:pt idx="16" formatCode="0">
                  <c:v>15</c:v>
                </c:pt>
                <c:pt idx="17">
                  <c:v>17.2</c:v>
                </c:pt>
                <c:pt idx="18">
                  <c:v>16.399999999999999</c:v>
                </c:pt>
                <c:pt idx="19">
                  <c:v>18.8</c:v>
                </c:pt>
                <c:pt idx="20">
                  <c:v>18.3</c:v>
                </c:pt>
                <c:pt idx="2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'RAW DATA'!$W$3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DATA'!$R$4:$R$27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DATA'!$W$4:$W$27</c:f>
              <c:numCache>
                <c:formatCode>0.0</c:formatCode>
                <c:ptCount val="24"/>
                <c:pt idx="0">
                  <c:v>5.23</c:v>
                </c:pt>
                <c:pt idx="1">
                  <c:v>4.3899999999999997</c:v>
                </c:pt>
                <c:pt idx="2">
                  <c:v>8.76</c:v>
                </c:pt>
                <c:pt idx="3">
                  <c:v>8.3800000000000008</c:v>
                </c:pt>
                <c:pt idx="4">
                  <c:v>12.65</c:v>
                </c:pt>
                <c:pt idx="5">
                  <c:v>7.68</c:v>
                </c:pt>
                <c:pt idx="6">
                  <c:v>11.8</c:v>
                </c:pt>
                <c:pt idx="7">
                  <c:v>9.9</c:v>
                </c:pt>
                <c:pt idx="8">
                  <c:v>11.4</c:v>
                </c:pt>
                <c:pt idx="9">
                  <c:v>11.1</c:v>
                </c:pt>
                <c:pt idx="10">
                  <c:v>12.8</c:v>
                </c:pt>
                <c:pt idx="11">
                  <c:v>13.1</c:v>
                </c:pt>
                <c:pt idx="12">
                  <c:v>13</c:v>
                </c:pt>
                <c:pt idx="13">
                  <c:v>14.4</c:v>
                </c:pt>
                <c:pt idx="14">
                  <c:v>14.1</c:v>
                </c:pt>
                <c:pt idx="15">
                  <c:v>15.2</c:v>
                </c:pt>
                <c:pt idx="16" formatCode="0">
                  <c:v>15</c:v>
                </c:pt>
                <c:pt idx="17">
                  <c:v>15.6</c:v>
                </c:pt>
                <c:pt idx="18">
                  <c:v>17.8</c:v>
                </c:pt>
                <c:pt idx="19">
                  <c:v>17.3</c:v>
                </c:pt>
                <c:pt idx="20">
                  <c:v>16.399999999999999</c:v>
                </c:pt>
                <c:pt idx="22">
                  <c:v>14.3</c:v>
                </c:pt>
              </c:numCache>
            </c:numRef>
          </c:val>
        </c:ser>
        <c:ser>
          <c:idx val="5"/>
          <c:order val="4"/>
          <c:tx>
            <c:strRef>
              <c:f>'RAW DATA'!$X$3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DATA'!$R$4:$R$27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DATA'!$X$4:$X$27</c:f>
              <c:numCache>
                <c:formatCode>0.0</c:formatCode>
                <c:ptCount val="24"/>
                <c:pt idx="0">
                  <c:v>5.04</c:v>
                </c:pt>
                <c:pt idx="1">
                  <c:v>4.67</c:v>
                </c:pt>
                <c:pt idx="2">
                  <c:v>9.09</c:v>
                </c:pt>
                <c:pt idx="3">
                  <c:v>9.68</c:v>
                </c:pt>
                <c:pt idx="4">
                  <c:v>13.950000000000001</c:v>
                </c:pt>
                <c:pt idx="5">
                  <c:v>8.06</c:v>
                </c:pt>
                <c:pt idx="6">
                  <c:v>10.7</c:v>
                </c:pt>
                <c:pt idx="7">
                  <c:v>10</c:v>
                </c:pt>
                <c:pt idx="8">
                  <c:v>11.3</c:v>
                </c:pt>
                <c:pt idx="9">
                  <c:v>11.2</c:v>
                </c:pt>
                <c:pt idx="10">
                  <c:v>12.8</c:v>
                </c:pt>
                <c:pt idx="11">
                  <c:v>13.5</c:v>
                </c:pt>
                <c:pt idx="12">
                  <c:v>13</c:v>
                </c:pt>
                <c:pt idx="13">
                  <c:v>15.3</c:v>
                </c:pt>
                <c:pt idx="14">
                  <c:v>14.3</c:v>
                </c:pt>
                <c:pt idx="15">
                  <c:v>15.1</c:v>
                </c:pt>
                <c:pt idx="16" formatCode="0">
                  <c:v>15</c:v>
                </c:pt>
                <c:pt idx="17">
                  <c:v>14.8</c:v>
                </c:pt>
                <c:pt idx="18">
                  <c:v>17.5</c:v>
                </c:pt>
                <c:pt idx="19">
                  <c:v>17.100000000000001</c:v>
                </c:pt>
                <c:pt idx="20">
                  <c:v>16.100000000000001</c:v>
                </c:pt>
                <c:pt idx="22">
                  <c:v>13.2</c:v>
                </c:pt>
              </c:numCache>
            </c:numRef>
          </c:val>
        </c:ser>
        <c:ser>
          <c:idx val="4"/>
          <c:order val="5"/>
          <c:tx>
            <c:strRef>
              <c:f>'RAW DATA'!$Y$3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DATA'!$R$4:$R$27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DATA'!$Y$4:$Y$27</c:f>
              <c:numCache>
                <c:formatCode>0.0</c:formatCode>
                <c:ptCount val="24"/>
                <c:pt idx="0">
                  <c:v>5.03</c:v>
                </c:pt>
                <c:pt idx="1">
                  <c:v>4.3099999999999996</c:v>
                </c:pt>
                <c:pt idx="2">
                  <c:v>9.31</c:v>
                </c:pt>
                <c:pt idx="3">
                  <c:v>9.4500000000000011</c:v>
                </c:pt>
                <c:pt idx="4">
                  <c:v>13.17</c:v>
                </c:pt>
                <c:pt idx="5">
                  <c:v>7.48</c:v>
                </c:pt>
                <c:pt idx="6">
                  <c:v>10.200000000000001</c:v>
                </c:pt>
                <c:pt idx="7">
                  <c:v>9.9</c:v>
                </c:pt>
                <c:pt idx="8">
                  <c:v>11</c:v>
                </c:pt>
                <c:pt idx="9">
                  <c:v>11.1</c:v>
                </c:pt>
                <c:pt idx="10">
                  <c:v>13.2</c:v>
                </c:pt>
                <c:pt idx="11">
                  <c:v>13.4</c:v>
                </c:pt>
                <c:pt idx="12">
                  <c:v>13.3</c:v>
                </c:pt>
                <c:pt idx="13">
                  <c:v>14.2</c:v>
                </c:pt>
                <c:pt idx="14">
                  <c:v>14.6</c:v>
                </c:pt>
                <c:pt idx="15">
                  <c:v>14.9</c:v>
                </c:pt>
                <c:pt idx="16" formatCode="0">
                  <c:v>15</c:v>
                </c:pt>
                <c:pt idx="17">
                  <c:v>15</c:v>
                </c:pt>
                <c:pt idx="18">
                  <c:v>17.3</c:v>
                </c:pt>
                <c:pt idx="19">
                  <c:v>16.7</c:v>
                </c:pt>
                <c:pt idx="20">
                  <c:v>16.100000000000001</c:v>
                </c:pt>
                <c:pt idx="22">
                  <c:v>13.5</c:v>
                </c:pt>
              </c:numCache>
            </c:numRef>
          </c:val>
        </c:ser>
        <c:marker val="1"/>
        <c:axId val="81785216"/>
        <c:axId val="81787520"/>
      </c:lineChart>
      <c:dateAx>
        <c:axId val="81785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>
            <c:manualLayout>
              <c:xMode val="edge"/>
              <c:yMode val="edge"/>
              <c:x val="0.44412073490813642"/>
              <c:y val="0.92002981403892725"/>
            </c:manualLayout>
          </c:layout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1787520"/>
        <c:crosses val="autoZero"/>
        <c:auto val="1"/>
        <c:lblOffset val="100"/>
        <c:majorUnit val="14"/>
        <c:majorTimeUnit val="days"/>
      </c:dateAx>
      <c:valAx>
        <c:axId val="81787520"/>
        <c:scaling>
          <c:orientation val="minMax"/>
          <c:min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deg. C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78521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DATA'!$E$107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DATA'!$B$108:$B$134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DATA'!$E$108:$E$134</c:f>
              <c:numCache>
                <c:formatCode>0.000</c:formatCode>
                <c:ptCount val="27"/>
                <c:pt idx="1">
                  <c:v>7.000000000000001E-3</c:v>
                </c:pt>
                <c:pt idx="2">
                  <c:v>7.000000000000001E-3</c:v>
                </c:pt>
                <c:pt idx="3">
                  <c:v>1.2E-2</c:v>
                </c:pt>
                <c:pt idx="4" formatCode="0.0000">
                  <c:v>2.5000000000000005E-3</c:v>
                </c:pt>
                <c:pt idx="5" formatCode="0.0000">
                  <c:v>2.5000000000000005E-3</c:v>
                </c:pt>
                <c:pt idx="9" formatCode="0.0000">
                  <c:v>2.5000000000000005E-3</c:v>
                </c:pt>
                <c:pt idx="10" formatCode="0.0000">
                  <c:v>2.5000000000000005E-3</c:v>
                </c:pt>
                <c:pt idx="11">
                  <c:v>8.0000000000000019E-3</c:v>
                </c:pt>
                <c:pt idx="12">
                  <c:v>9.0000000000000028E-3</c:v>
                </c:pt>
                <c:pt idx="13">
                  <c:v>6.000000000000001E-3</c:v>
                </c:pt>
                <c:pt idx="14">
                  <c:v>1.2E-2</c:v>
                </c:pt>
                <c:pt idx="15">
                  <c:v>1.2999999999999998E-2</c:v>
                </c:pt>
                <c:pt idx="16">
                  <c:v>8.0000000000000019E-3</c:v>
                </c:pt>
                <c:pt idx="17">
                  <c:v>1.0000000000000002E-2</c:v>
                </c:pt>
                <c:pt idx="18">
                  <c:v>1.7000000000000001E-2</c:v>
                </c:pt>
                <c:pt idx="19">
                  <c:v>2.8000000000000001E-2</c:v>
                </c:pt>
                <c:pt idx="20">
                  <c:v>2.1000000000000005E-2</c:v>
                </c:pt>
                <c:pt idx="22">
                  <c:v>7.000000000000001E-3</c:v>
                </c:pt>
                <c:pt idx="23">
                  <c:v>8.0000000000000019E-3</c:v>
                </c:pt>
                <c:pt idx="24">
                  <c:v>5.000000000000001E-3</c:v>
                </c:pt>
                <c:pt idx="25">
                  <c:v>8.0000000000000019E-3</c:v>
                </c:pt>
              </c:numCache>
            </c:numRef>
          </c:val>
        </c:ser>
        <c:ser>
          <c:idx val="1"/>
          <c:order val="1"/>
          <c:tx>
            <c:strRef>
              <c:f>'RAW DATA'!$F$107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DATA'!$B$108:$B$134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DATA'!$F$108:$F$134</c:f>
              <c:numCache>
                <c:formatCode>0.000</c:formatCode>
                <c:ptCount val="27"/>
                <c:pt idx="1">
                  <c:v>8.0000000000000019E-3</c:v>
                </c:pt>
                <c:pt idx="2">
                  <c:v>8.0000000000000019E-3</c:v>
                </c:pt>
                <c:pt idx="3">
                  <c:v>1.6000000000000004E-2</c:v>
                </c:pt>
                <c:pt idx="4">
                  <c:v>1.2999999999999998E-2</c:v>
                </c:pt>
                <c:pt idx="5">
                  <c:v>6.6000000000000003E-2</c:v>
                </c:pt>
                <c:pt idx="9" formatCode="0.0">
                  <c:v>4.4000000000000004</c:v>
                </c:pt>
                <c:pt idx="10" formatCode="0.0">
                  <c:v>3.7</c:v>
                </c:pt>
                <c:pt idx="11" formatCode="0.0">
                  <c:v>5.0999999999999996</c:v>
                </c:pt>
                <c:pt idx="12" formatCode="0.0">
                  <c:v>9.5</c:v>
                </c:pt>
                <c:pt idx="13" formatCode="0">
                  <c:v>32</c:v>
                </c:pt>
                <c:pt idx="14" formatCode="0">
                  <c:v>49</c:v>
                </c:pt>
                <c:pt idx="15" formatCode="0.0">
                  <c:v>20.5</c:v>
                </c:pt>
                <c:pt idx="16">
                  <c:v>8.0000000000000019E-3</c:v>
                </c:pt>
                <c:pt idx="17" formatCode="0.0">
                  <c:v>11.6</c:v>
                </c:pt>
                <c:pt idx="18" formatCode="0">
                  <c:v>57</c:v>
                </c:pt>
                <c:pt idx="19" formatCode="0">
                  <c:v>67</c:v>
                </c:pt>
                <c:pt idx="20" formatCode="0">
                  <c:v>108</c:v>
                </c:pt>
                <c:pt idx="22" formatCode="0">
                  <c:v>67</c:v>
                </c:pt>
                <c:pt idx="23" formatCode="0">
                  <c:v>34</c:v>
                </c:pt>
                <c:pt idx="24" formatCode="0">
                  <c:v>29</c:v>
                </c:pt>
                <c:pt idx="25" formatCode="0">
                  <c:v>47</c:v>
                </c:pt>
              </c:numCache>
            </c:numRef>
          </c:val>
        </c:ser>
        <c:ser>
          <c:idx val="2"/>
          <c:order val="2"/>
          <c:tx>
            <c:strRef>
              <c:f>'RAW DATA'!$G$107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DATA'!$B$108:$B$134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DATA'!$G$108:$G$134</c:f>
              <c:numCache>
                <c:formatCode>0.000</c:formatCode>
                <c:ptCount val="27"/>
                <c:pt idx="1">
                  <c:v>1.0999999999999998E-2</c:v>
                </c:pt>
                <c:pt idx="2">
                  <c:v>8.0000000000000019E-3</c:v>
                </c:pt>
                <c:pt idx="3">
                  <c:v>2.5000000000000001E-2</c:v>
                </c:pt>
                <c:pt idx="4">
                  <c:v>9.0000000000000028E-3</c:v>
                </c:pt>
                <c:pt idx="5">
                  <c:v>7.6999999999999999E-2</c:v>
                </c:pt>
                <c:pt idx="9" formatCode="0.0">
                  <c:v>7.6</c:v>
                </c:pt>
                <c:pt idx="10" formatCode="0.0">
                  <c:v>3.6</c:v>
                </c:pt>
                <c:pt idx="11" formatCode="0.0">
                  <c:v>8.2000000000000011</c:v>
                </c:pt>
                <c:pt idx="12" formatCode="0.0">
                  <c:v>11.7</c:v>
                </c:pt>
                <c:pt idx="13" formatCode="0.0">
                  <c:v>18.5</c:v>
                </c:pt>
                <c:pt idx="14" formatCode="0">
                  <c:v>59</c:v>
                </c:pt>
                <c:pt idx="15" formatCode="0.0">
                  <c:v>42</c:v>
                </c:pt>
                <c:pt idx="16">
                  <c:v>1.0999999999999998E-2</c:v>
                </c:pt>
                <c:pt idx="17" formatCode="0.0">
                  <c:v>10.200000000000001</c:v>
                </c:pt>
                <c:pt idx="18" formatCode="0">
                  <c:v>32</c:v>
                </c:pt>
                <c:pt idx="19" formatCode="0">
                  <c:v>43</c:v>
                </c:pt>
                <c:pt idx="20" formatCode="0.0">
                  <c:v>4.8</c:v>
                </c:pt>
                <c:pt idx="22" formatCode="0">
                  <c:v>84</c:v>
                </c:pt>
                <c:pt idx="23" formatCode="0">
                  <c:v>47</c:v>
                </c:pt>
                <c:pt idx="24" formatCode="0">
                  <c:v>143</c:v>
                </c:pt>
                <c:pt idx="25" formatCode="0.0">
                  <c:v>28.7</c:v>
                </c:pt>
              </c:numCache>
            </c:numRef>
          </c:val>
        </c:ser>
        <c:ser>
          <c:idx val="3"/>
          <c:order val="3"/>
          <c:tx>
            <c:strRef>
              <c:f>'RAW DATA'!$H$107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DATA'!$B$108:$B$134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DATA'!$H$108:$H$134</c:f>
              <c:numCache>
                <c:formatCode>0.000</c:formatCode>
                <c:ptCount val="27"/>
                <c:pt idx="1">
                  <c:v>1.0000000000000002E-2</c:v>
                </c:pt>
                <c:pt idx="2">
                  <c:v>7.000000000000001E-3</c:v>
                </c:pt>
                <c:pt idx="3">
                  <c:v>5.000000000000001E-3</c:v>
                </c:pt>
                <c:pt idx="4">
                  <c:v>5.000000000000001E-3</c:v>
                </c:pt>
                <c:pt idx="5">
                  <c:v>9.0000000000000028E-3</c:v>
                </c:pt>
                <c:pt idx="9">
                  <c:v>0.12300000000000001</c:v>
                </c:pt>
                <c:pt idx="10">
                  <c:v>0.13300000000000001</c:v>
                </c:pt>
                <c:pt idx="11">
                  <c:v>0.115</c:v>
                </c:pt>
                <c:pt idx="12">
                  <c:v>9.0000000000000011E-2</c:v>
                </c:pt>
                <c:pt idx="13">
                  <c:v>4.3000000000000003E-2</c:v>
                </c:pt>
                <c:pt idx="14">
                  <c:v>3.500000000000001E-2</c:v>
                </c:pt>
                <c:pt idx="15">
                  <c:v>6.2000000000000006E-2</c:v>
                </c:pt>
                <c:pt idx="16">
                  <c:v>1.0000000000000002E-2</c:v>
                </c:pt>
                <c:pt idx="17">
                  <c:v>4.200000000000001E-2</c:v>
                </c:pt>
                <c:pt idx="18">
                  <c:v>5.3999999999999999E-2</c:v>
                </c:pt>
                <c:pt idx="19">
                  <c:v>6.8000000000000019E-2</c:v>
                </c:pt>
                <c:pt idx="20">
                  <c:v>8.2000000000000003E-2</c:v>
                </c:pt>
                <c:pt idx="22">
                  <c:v>4.5000000000000005E-2</c:v>
                </c:pt>
                <c:pt idx="23">
                  <c:v>4.1000000000000002E-2</c:v>
                </c:pt>
                <c:pt idx="24">
                  <c:v>5.6000000000000001E-2</c:v>
                </c:pt>
                <c:pt idx="25">
                  <c:v>0.05</c:v>
                </c:pt>
              </c:numCache>
            </c:numRef>
          </c:val>
        </c:ser>
        <c:ser>
          <c:idx val="5"/>
          <c:order val="4"/>
          <c:tx>
            <c:strRef>
              <c:f>'RAW DATA'!$I$107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DATA'!$B$108:$B$134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DATA'!$I$108:$I$134</c:f>
              <c:numCache>
                <c:formatCode>0.000</c:formatCode>
                <c:ptCount val="27"/>
                <c:pt idx="1">
                  <c:v>8.0000000000000019E-3</c:v>
                </c:pt>
                <c:pt idx="2">
                  <c:v>5.000000000000001E-3</c:v>
                </c:pt>
                <c:pt idx="3">
                  <c:v>1.6000000000000004E-2</c:v>
                </c:pt>
                <c:pt idx="4">
                  <c:v>6.000000000000001E-3</c:v>
                </c:pt>
                <c:pt idx="5">
                  <c:v>6.7000000000000004E-2</c:v>
                </c:pt>
                <c:pt idx="9">
                  <c:v>0.18400000000000002</c:v>
                </c:pt>
                <c:pt idx="10">
                  <c:v>0.192</c:v>
                </c:pt>
                <c:pt idx="11">
                  <c:v>0.17600000000000002</c:v>
                </c:pt>
                <c:pt idx="12">
                  <c:v>0.11600000000000002</c:v>
                </c:pt>
                <c:pt idx="13" formatCode="0.00">
                  <c:v>1.01</c:v>
                </c:pt>
                <c:pt idx="14" formatCode="0.00">
                  <c:v>0.91</c:v>
                </c:pt>
                <c:pt idx="15">
                  <c:v>0.14500000000000002</c:v>
                </c:pt>
                <c:pt idx="16">
                  <c:v>1.0000000000000002E-2</c:v>
                </c:pt>
                <c:pt idx="17">
                  <c:v>9.5000000000000015E-2</c:v>
                </c:pt>
                <c:pt idx="18" formatCode="0.00">
                  <c:v>0.39000000000000007</c:v>
                </c:pt>
                <c:pt idx="19">
                  <c:v>0.65000000000000013</c:v>
                </c:pt>
                <c:pt idx="20" formatCode="0.00">
                  <c:v>0.66000000000000014</c:v>
                </c:pt>
                <c:pt idx="22" formatCode="0.00">
                  <c:v>0.41000000000000003</c:v>
                </c:pt>
                <c:pt idx="23">
                  <c:v>8.5000000000000006E-2</c:v>
                </c:pt>
                <c:pt idx="24">
                  <c:v>6.8000000000000019E-2</c:v>
                </c:pt>
                <c:pt idx="25">
                  <c:v>7.9000000000000015E-2</c:v>
                </c:pt>
              </c:numCache>
            </c:numRef>
          </c:val>
        </c:ser>
        <c:ser>
          <c:idx val="4"/>
          <c:order val="5"/>
          <c:tx>
            <c:strRef>
              <c:f>'RAW DATA'!$J$107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DATA'!$B$108:$B$134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DATA'!$J$108:$J$134</c:f>
              <c:numCache>
                <c:formatCode>0.000</c:formatCode>
                <c:ptCount val="27"/>
                <c:pt idx="1">
                  <c:v>9.0000000000000028E-3</c:v>
                </c:pt>
                <c:pt idx="2">
                  <c:v>6.000000000000001E-3</c:v>
                </c:pt>
                <c:pt idx="3">
                  <c:v>1.4999999999999998E-2</c:v>
                </c:pt>
                <c:pt idx="4" formatCode="0.0000">
                  <c:v>2.5000000000000005E-3</c:v>
                </c:pt>
                <c:pt idx="5">
                  <c:v>1.0999999999999998E-2</c:v>
                </c:pt>
                <c:pt idx="9" formatCode="0.00">
                  <c:v>2.42</c:v>
                </c:pt>
                <c:pt idx="10">
                  <c:v>0.29100000000000004</c:v>
                </c:pt>
                <c:pt idx="11" formatCode="0.0">
                  <c:v>14</c:v>
                </c:pt>
                <c:pt idx="12" formatCode="0.0">
                  <c:v>29.1</c:v>
                </c:pt>
                <c:pt idx="13" formatCode="0">
                  <c:v>40</c:v>
                </c:pt>
                <c:pt idx="14" formatCode="0">
                  <c:v>43</c:v>
                </c:pt>
                <c:pt idx="15">
                  <c:v>0.10199999999999998</c:v>
                </c:pt>
                <c:pt idx="16">
                  <c:v>8.0000000000000019E-3</c:v>
                </c:pt>
                <c:pt idx="17" formatCode="0.0">
                  <c:v>7.2</c:v>
                </c:pt>
                <c:pt idx="18" formatCode="0.0">
                  <c:v>22.2</c:v>
                </c:pt>
                <c:pt idx="19" formatCode="0.0">
                  <c:v>11</c:v>
                </c:pt>
                <c:pt idx="20" formatCode="0">
                  <c:v>30</c:v>
                </c:pt>
                <c:pt idx="22" formatCode="0.0">
                  <c:v>13.9</c:v>
                </c:pt>
                <c:pt idx="23" formatCode="0">
                  <c:v>101</c:v>
                </c:pt>
                <c:pt idx="24" formatCode="0">
                  <c:v>109</c:v>
                </c:pt>
                <c:pt idx="25" formatCode="0">
                  <c:v>60</c:v>
                </c:pt>
              </c:numCache>
            </c:numRef>
          </c:val>
        </c:ser>
        <c:marker val="1"/>
        <c:axId val="87740416"/>
        <c:axId val="87742720"/>
      </c:lineChart>
      <c:dateAx>
        <c:axId val="87740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low"/>
        <c:txPr>
          <a:bodyPr rot="-1800000"/>
          <a:lstStyle/>
          <a:p>
            <a:pPr>
              <a:defRPr sz="1400"/>
            </a:pPr>
            <a:endParaRPr lang="en-US"/>
          </a:p>
        </c:txPr>
        <c:crossAx val="87742720"/>
        <c:crosses val="autoZero"/>
        <c:auto val="1"/>
        <c:lblOffset val="100"/>
        <c:majorUnit val="14"/>
        <c:majorTimeUnit val="days"/>
      </c:dateAx>
      <c:valAx>
        <c:axId val="87742720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.000" sourceLinked="0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74041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DATA'!$AX$175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DATA'!$AU$176:$AU$202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DATA'!$AX$176:$AX$202</c:f>
              <c:numCache>
                <c:formatCode>0</c:formatCode>
                <c:ptCount val="27"/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9">
                  <c:v>1820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</c:numCache>
            </c:numRef>
          </c:val>
        </c:ser>
        <c:ser>
          <c:idx val="1"/>
          <c:order val="1"/>
          <c:tx>
            <c:strRef>
              <c:f>'RAW DATA'!$AY$175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DATA'!$AU$176:$AU$202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DATA'!$AY$176:$AY$202</c:f>
              <c:numCache>
                <c:formatCode>0</c:formatCode>
                <c:ptCount val="27"/>
                <c:pt idx="1">
                  <c:v>753</c:v>
                </c:pt>
                <c:pt idx="2">
                  <c:v>707</c:v>
                </c:pt>
                <c:pt idx="3">
                  <c:v>682</c:v>
                </c:pt>
                <c:pt idx="4">
                  <c:v>560</c:v>
                </c:pt>
                <c:pt idx="5">
                  <c:v>829</c:v>
                </c:pt>
                <c:pt idx="9">
                  <c:v>994</c:v>
                </c:pt>
                <c:pt idx="10">
                  <c:v>1400</c:v>
                </c:pt>
                <c:pt idx="11">
                  <c:v>1770</c:v>
                </c:pt>
                <c:pt idx="12">
                  <c:v>1580</c:v>
                </c:pt>
                <c:pt idx="13">
                  <c:v>375</c:v>
                </c:pt>
                <c:pt idx="14">
                  <c:v>500</c:v>
                </c:pt>
                <c:pt idx="15">
                  <c:v>677</c:v>
                </c:pt>
                <c:pt idx="16">
                  <c:v>328</c:v>
                </c:pt>
                <c:pt idx="17">
                  <c:v>276</c:v>
                </c:pt>
                <c:pt idx="18">
                  <c:v>346</c:v>
                </c:pt>
                <c:pt idx="19">
                  <c:v>120</c:v>
                </c:pt>
                <c:pt idx="20">
                  <c:v>138</c:v>
                </c:pt>
                <c:pt idx="22">
                  <c:v>57</c:v>
                </c:pt>
                <c:pt idx="23">
                  <c:v>201</c:v>
                </c:pt>
                <c:pt idx="24">
                  <c:v>148</c:v>
                </c:pt>
                <c:pt idx="25">
                  <c:v>227</c:v>
                </c:pt>
              </c:numCache>
            </c:numRef>
          </c:val>
        </c:ser>
        <c:ser>
          <c:idx val="2"/>
          <c:order val="2"/>
          <c:tx>
            <c:strRef>
              <c:f>'RAW DATA'!$AZ$175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DATA'!$AU$176:$AU$202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DATA'!$AZ$176:$AZ$202</c:f>
              <c:numCache>
                <c:formatCode>0</c:formatCode>
                <c:ptCount val="27"/>
                <c:pt idx="1">
                  <c:v>207</c:v>
                </c:pt>
                <c:pt idx="2">
                  <c:v>484</c:v>
                </c:pt>
                <c:pt idx="3">
                  <c:v>696</c:v>
                </c:pt>
                <c:pt idx="4">
                  <c:v>1140</c:v>
                </c:pt>
                <c:pt idx="5">
                  <c:v>1330</c:v>
                </c:pt>
                <c:pt idx="9">
                  <c:v>1710</c:v>
                </c:pt>
                <c:pt idx="10">
                  <c:v>2150</c:v>
                </c:pt>
                <c:pt idx="11">
                  <c:v>2440</c:v>
                </c:pt>
                <c:pt idx="12">
                  <c:v>2230</c:v>
                </c:pt>
                <c:pt idx="13">
                  <c:v>1900</c:v>
                </c:pt>
                <c:pt idx="14">
                  <c:v>1240</c:v>
                </c:pt>
                <c:pt idx="15">
                  <c:v>851</c:v>
                </c:pt>
                <c:pt idx="16">
                  <c:v>1390</c:v>
                </c:pt>
                <c:pt idx="17">
                  <c:v>1450</c:v>
                </c:pt>
                <c:pt idx="18">
                  <c:v>629</c:v>
                </c:pt>
                <c:pt idx="19">
                  <c:v>649</c:v>
                </c:pt>
                <c:pt idx="20">
                  <c:v>14</c:v>
                </c:pt>
                <c:pt idx="22">
                  <c:v>284</c:v>
                </c:pt>
                <c:pt idx="23">
                  <c:v>536</c:v>
                </c:pt>
                <c:pt idx="24">
                  <c:v>542</c:v>
                </c:pt>
                <c:pt idx="25">
                  <c:v>540</c:v>
                </c:pt>
              </c:numCache>
            </c:numRef>
          </c:val>
        </c:ser>
        <c:ser>
          <c:idx val="3"/>
          <c:order val="3"/>
          <c:tx>
            <c:strRef>
              <c:f>'RAW DATA'!$BA$175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DATA'!$AU$176:$AU$202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DATA'!$BA$176:$BA$202</c:f>
              <c:numCache>
                <c:formatCode>0</c:formatCode>
                <c:ptCount val="27"/>
                <c:pt idx="1">
                  <c:v>2710</c:v>
                </c:pt>
                <c:pt idx="2">
                  <c:v>2370</c:v>
                </c:pt>
                <c:pt idx="3">
                  <c:v>1820</c:v>
                </c:pt>
                <c:pt idx="4">
                  <c:v>2490</c:v>
                </c:pt>
                <c:pt idx="5">
                  <c:v>2830</c:v>
                </c:pt>
                <c:pt idx="9">
                  <c:v>155</c:v>
                </c:pt>
                <c:pt idx="10">
                  <c:v>59</c:v>
                </c:pt>
                <c:pt idx="11">
                  <c:v>245</c:v>
                </c:pt>
                <c:pt idx="12">
                  <c:v>374</c:v>
                </c:pt>
                <c:pt idx="13">
                  <c:v>309</c:v>
                </c:pt>
                <c:pt idx="14">
                  <c:v>340</c:v>
                </c:pt>
                <c:pt idx="15">
                  <c:v>461</c:v>
                </c:pt>
                <c:pt idx="16">
                  <c:v>591</c:v>
                </c:pt>
                <c:pt idx="17">
                  <c:v>650</c:v>
                </c:pt>
                <c:pt idx="18">
                  <c:v>30</c:v>
                </c:pt>
                <c:pt idx="19">
                  <c:v>45</c:v>
                </c:pt>
                <c:pt idx="20">
                  <c:v>46</c:v>
                </c:pt>
                <c:pt idx="22">
                  <c:v>35</c:v>
                </c:pt>
                <c:pt idx="23">
                  <c:v>50</c:v>
                </c:pt>
                <c:pt idx="24">
                  <c:v>71</c:v>
                </c:pt>
                <c:pt idx="25">
                  <c:v>81</c:v>
                </c:pt>
              </c:numCache>
            </c:numRef>
          </c:val>
        </c:ser>
        <c:ser>
          <c:idx val="5"/>
          <c:order val="4"/>
          <c:tx>
            <c:strRef>
              <c:f>'RAW DATA'!$BB$175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DATA'!$AU$176:$AU$202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DATA'!$BB$176:$BB$202</c:f>
              <c:numCache>
                <c:formatCode>0</c:formatCode>
                <c:ptCount val="27"/>
                <c:pt idx="1">
                  <c:v>4000</c:v>
                </c:pt>
                <c:pt idx="2">
                  <c:v>3540</c:v>
                </c:pt>
                <c:pt idx="3">
                  <c:v>2620</c:v>
                </c:pt>
                <c:pt idx="4">
                  <c:v>703</c:v>
                </c:pt>
                <c:pt idx="5">
                  <c:v>714</c:v>
                </c:pt>
                <c:pt idx="9">
                  <c:v>976</c:v>
                </c:pt>
                <c:pt idx="10">
                  <c:v>1590</c:v>
                </c:pt>
                <c:pt idx="11">
                  <c:v>2080</c:v>
                </c:pt>
                <c:pt idx="12">
                  <c:v>2010</c:v>
                </c:pt>
                <c:pt idx="13">
                  <c:v>115</c:v>
                </c:pt>
                <c:pt idx="14">
                  <c:v>213</c:v>
                </c:pt>
                <c:pt idx="15">
                  <c:v>472</c:v>
                </c:pt>
                <c:pt idx="16">
                  <c:v>647</c:v>
                </c:pt>
                <c:pt idx="17">
                  <c:v>642</c:v>
                </c:pt>
                <c:pt idx="18">
                  <c:v>162</c:v>
                </c:pt>
                <c:pt idx="19">
                  <c:v>5</c:v>
                </c:pt>
                <c:pt idx="20">
                  <c:v>17</c:v>
                </c:pt>
                <c:pt idx="22">
                  <c:v>27</c:v>
                </c:pt>
                <c:pt idx="23">
                  <c:v>142</c:v>
                </c:pt>
                <c:pt idx="24">
                  <c:v>197</c:v>
                </c:pt>
                <c:pt idx="25">
                  <c:v>198</c:v>
                </c:pt>
              </c:numCache>
            </c:numRef>
          </c:val>
        </c:ser>
        <c:ser>
          <c:idx val="4"/>
          <c:order val="5"/>
          <c:tx>
            <c:strRef>
              <c:f>'RAW DATA'!$BC$175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DATA'!$AU$176:$AU$202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DATA'!$BC$176:$BC$202</c:f>
              <c:numCache>
                <c:formatCode>0</c:formatCode>
                <c:ptCount val="27"/>
                <c:pt idx="1">
                  <c:v>4500</c:v>
                </c:pt>
                <c:pt idx="2">
                  <c:v>2710</c:v>
                </c:pt>
                <c:pt idx="3">
                  <c:v>1760</c:v>
                </c:pt>
                <c:pt idx="4">
                  <c:v>1230</c:v>
                </c:pt>
                <c:pt idx="5">
                  <c:v>1580</c:v>
                </c:pt>
                <c:pt idx="9">
                  <c:v>1020</c:v>
                </c:pt>
                <c:pt idx="10">
                  <c:v>1450</c:v>
                </c:pt>
                <c:pt idx="11">
                  <c:v>567</c:v>
                </c:pt>
                <c:pt idx="12">
                  <c:v>211</c:v>
                </c:pt>
                <c:pt idx="13">
                  <c:v>253</c:v>
                </c:pt>
                <c:pt idx="14">
                  <c:v>396</c:v>
                </c:pt>
                <c:pt idx="15">
                  <c:v>715</c:v>
                </c:pt>
                <c:pt idx="16">
                  <c:v>834</c:v>
                </c:pt>
                <c:pt idx="17">
                  <c:v>775</c:v>
                </c:pt>
                <c:pt idx="18">
                  <c:v>440</c:v>
                </c:pt>
                <c:pt idx="19">
                  <c:v>33</c:v>
                </c:pt>
                <c:pt idx="20">
                  <c:v>103</c:v>
                </c:pt>
                <c:pt idx="22">
                  <c:v>20</c:v>
                </c:pt>
                <c:pt idx="23">
                  <c:v>90</c:v>
                </c:pt>
                <c:pt idx="24">
                  <c:v>130</c:v>
                </c:pt>
                <c:pt idx="25">
                  <c:v>215</c:v>
                </c:pt>
              </c:numCache>
            </c:numRef>
          </c:val>
        </c:ser>
        <c:marker val="1"/>
        <c:axId val="88070016"/>
        <c:axId val="88080768"/>
      </c:lineChart>
      <c:dateAx>
        <c:axId val="88070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>
            <c:manualLayout>
              <c:xMode val="edge"/>
              <c:yMode val="edge"/>
              <c:x val="0.45217486876640434"/>
              <c:y val="0.92002981403892725"/>
            </c:manualLayout>
          </c:layout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8080768"/>
        <c:crosses val="autoZero"/>
        <c:auto val="1"/>
        <c:lblOffset val="100"/>
        <c:majorUnit val="14"/>
        <c:majorTimeUnit val="days"/>
      </c:dateAx>
      <c:valAx>
        <c:axId val="88080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07001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DATA'!$AI$107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DATA'!$AF$108:$AF$134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DATA'!$AI$108:$AI$134</c:f>
              <c:numCache>
                <c:formatCode>0.0000</c:formatCode>
                <c:ptCount val="27"/>
                <c:pt idx="1">
                  <c:v>2.0000000000000004E-4</c:v>
                </c:pt>
                <c:pt idx="2">
                  <c:v>3.0000000000000003E-4</c:v>
                </c:pt>
                <c:pt idx="3">
                  <c:v>3.0000000000000003E-4</c:v>
                </c:pt>
                <c:pt idx="4">
                  <c:v>1.0000000000000002E-4</c:v>
                </c:pt>
                <c:pt idx="5">
                  <c:v>3.0000000000000003E-4</c:v>
                </c:pt>
                <c:pt idx="9">
                  <c:v>3.0000000000000003E-4</c:v>
                </c:pt>
                <c:pt idx="10">
                  <c:v>3.0000000000000003E-4</c:v>
                </c:pt>
                <c:pt idx="11">
                  <c:v>3.0000000000000003E-4</c:v>
                </c:pt>
                <c:pt idx="12">
                  <c:v>2.0000000000000004E-4</c:v>
                </c:pt>
                <c:pt idx="13">
                  <c:v>3.0000000000000003E-4</c:v>
                </c:pt>
                <c:pt idx="14">
                  <c:v>3.0000000000000003E-4</c:v>
                </c:pt>
                <c:pt idx="15">
                  <c:v>2.0000000000000004E-4</c:v>
                </c:pt>
                <c:pt idx="16">
                  <c:v>3.0000000000000003E-4</c:v>
                </c:pt>
                <c:pt idx="17" formatCode="0.00000">
                  <c:v>5.0000000000000016E-5</c:v>
                </c:pt>
                <c:pt idx="18">
                  <c:v>4.0000000000000007E-4</c:v>
                </c:pt>
                <c:pt idx="19">
                  <c:v>3.0000000000000003E-4</c:v>
                </c:pt>
                <c:pt idx="20">
                  <c:v>3.0000000000000003E-4</c:v>
                </c:pt>
                <c:pt idx="22">
                  <c:v>3.0000000000000003E-4</c:v>
                </c:pt>
                <c:pt idx="23">
                  <c:v>3.0000000000000003E-4</c:v>
                </c:pt>
                <c:pt idx="24">
                  <c:v>3.0000000000000003E-4</c:v>
                </c:pt>
                <c:pt idx="25">
                  <c:v>2.0000000000000004E-4</c:v>
                </c:pt>
              </c:numCache>
            </c:numRef>
          </c:val>
        </c:ser>
        <c:ser>
          <c:idx val="1"/>
          <c:order val="1"/>
          <c:tx>
            <c:strRef>
              <c:f>'RAW DATA'!$AJ$107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DATA'!$AF$108:$AF$134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DATA'!$AJ$108:$AJ$134</c:f>
              <c:numCache>
                <c:formatCode>0.000</c:formatCode>
                <c:ptCount val="27"/>
                <c:pt idx="1">
                  <c:v>0.20500000000000002</c:v>
                </c:pt>
                <c:pt idx="2">
                  <c:v>0.13400000000000001</c:v>
                </c:pt>
                <c:pt idx="3">
                  <c:v>0.27300000000000002</c:v>
                </c:pt>
                <c:pt idx="4">
                  <c:v>0.18900000000000003</c:v>
                </c:pt>
                <c:pt idx="5">
                  <c:v>0.16800000000000001</c:v>
                </c:pt>
                <c:pt idx="9">
                  <c:v>0.37200000000000005</c:v>
                </c:pt>
                <c:pt idx="10">
                  <c:v>0.41400000000000003</c:v>
                </c:pt>
                <c:pt idx="11">
                  <c:v>0.26600000000000001</c:v>
                </c:pt>
                <c:pt idx="12">
                  <c:v>0.28300000000000003</c:v>
                </c:pt>
                <c:pt idx="13">
                  <c:v>0.23900000000000002</c:v>
                </c:pt>
                <c:pt idx="14">
                  <c:v>0.28400000000000003</c:v>
                </c:pt>
                <c:pt idx="15">
                  <c:v>0.19400000000000001</c:v>
                </c:pt>
                <c:pt idx="16">
                  <c:v>0.35000000000000003</c:v>
                </c:pt>
                <c:pt idx="17">
                  <c:v>0.27500000000000002</c:v>
                </c:pt>
                <c:pt idx="18">
                  <c:v>0.254</c:v>
                </c:pt>
                <c:pt idx="19">
                  <c:v>0.59499999999999997</c:v>
                </c:pt>
                <c:pt idx="20">
                  <c:v>0.35600000000000004</c:v>
                </c:pt>
                <c:pt idx="22">
                  <c:v>0.20400000000000001</c:v>
                </c:pt>
                <c:pt idx="23" formatCode="0.0000">
                  <c:v>6.1600000000000002E-2</c:v>
                </c:pt>
                <c:pt idx="24" formatCode="0.0000">
                  <c:v>8.280000000000004E-2</c:v>
                </c:pt>
                <c:pt idx="25" formatCode="0.0000">
                  <c:v>4.02E-2</c:v>
                </c:pt>
              </c:numCache>
            </c:numRef>
          </c:val>
        </c:ser>
        <c:ser>
          <c:idx val="2"/>
          <c:order val="2"/>
          <c:tx>
            <c:strRef>
              <c:f>'RAW DATA'!$AK$107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DATA'!$AF$108:$AF$134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DATA'!$AK$108:$AK$134</c:f>
              <c:numCache>
                <c:formatCode>0.0000</c:formatCode>
                <c:ptCount val="27"/>
                <c:pt idx="1">
                  <c:v>1.5100000000000002E-2</c:v>
                </c:pt>
                <c:pt idx="2">
                  <c:v>5.4500000000000007E-2</c:v>
                </c:pt>
                <c:pt idx="3" formatCode="0.000">
                  <c:v>0.10900000000000001</c:v>
                </c:pt>
                <c:pt idx="4">
                  <c:v>6.5699999999999995E-2</c:v>
                </c:pt>
                <c:pt idx="5">
                  <c:v>0.18500000000000003</c:v>
                </c:pt>
                <c:pt idx="9">
                  <c:v>8.0800000000000025E-2</c:v>
                </c:pt>
                <c:pt idx="10">
                  <c:v>9.3200000000000019E-2</c:v>
                </c:pt>
                <c:pt idx="11">
                  <c:v>3.3799999999999997E-2</c:v>
                </c:pt>
                <c:pt idx="12">
                  <c:v>3.3799999999999997E-2</c:v>
                </c:pt>
                <c:pt idx="13">
                  <c:v>2.4199999999999996E-2</c:v>
                </c:pt>
                <c:pt idx="14">
                  <c:v>1.2200000000000001E-2</c:v>
                </c:pt>
                <c:pt idx="15" formatCode="0.000">
                  <c:v>0.26800000000000002</c:v>
                </c:pt>
                <c:pt idx="16">
                  <c:v>7.5500000000000012E-2</c:v>
                </c:pt>
                <c:pt idx="17">
                  <c:v>7.51E-2</c:v>
                </c:pt>
                <c:pt idx="18">
                  <c:v>4.3900000000000002E-2</c:v>
                </c:pt>
                <c:pt idx="19">
                  <c:v>0.14200000000000002</c:v>
                </c:pt>
                <c:pt idx="20">
                  <c:v>3.2000000000000006E-3</c:v>
                </c:pt>
                <c:pt idx="22" formatCode="0.000">
                  <c:v>0.10299999999999998</c:v>
                </c:pt>
                <c:pt idx="23">
                  <c:v>3.7700000000000004E-2</c:v>
                </c:pt>
                <c:pt idx="24">
                  <c:v>1.9099999999999999E-2</c:v>
                </c:pt>
                <c:pt idx="25">
                  <c:v>1.9099999999999999E-2</c:v>
                </c:pt>
              </c:numCache>
            </c:numRef>
          </c:val>
        </c:ser>
        <c:ser>
          <c:idx val="3"/>
          <c:order val="3"/>
          <c:tx>
            <c:strRef>
              <c:f>'RAW DATA'!$AL$107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DATA'!$AF$108:$AF$134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DATA'!$AL$108:$AL$134</c:f>
              <c:numCache>
                <c:formatCode>0.0000</c:formatCode>
                <c:ptCount val="27"/>
                <c:pt idx="1">
                  <c:v>3.3799999999999997E-2</c:v>
                </c:pt>
                <c:pt idx="2">
                  <c:v>2.7900000000000005E-2</c:v>
                </c:pt>
                <c:pt idx="3">
                  <c:v>1.8800000000000004E-2</c:v>
                </c:pt>
                <c:pt idx="4">
                  <c:v>1.8499999999999999E-2</c:v>
                </c:pt>
                <c:pt idx="5">
                  <c:v>2.1700000000000001E-2</c:v>
                </c:pt>
                <c:pt idx="9" formatCode="0.000">
                  <c:v>0.13</c:v>
                </c:pt>
                <c:pt idx="10" formatCode="0.000">
                  <c:v>0.15400000000000003</c:v>
                </c:pt>
                <c:pt idx="11" formatCode="0.000">
                  <c:v>0.126</c:v>
                </c:pt>
                <c:pt idx="12" formatCode="0.000">
                  <c:v>0.15500000000000003</c:v>
                </c:pt>
                <c:pt idx="13" formatCode="0.000">
                  <c:v>0.111</c:v>
                </c:pt>
                <c:pt idx="14" formatCode="0.000">
                  <c:v>0.10600000000000001</c:v>
                </c:pt>
                <c:pt idx="15" formatCode="0.000">
                  <c:v>0.112</c:v>
                </c:pt>
                <c:pt idx="16">
                  <c:v>8.9700000000000016E-2</c:v>
                </c:pt>
                <c:pt idx="17">
                  <c:v>7.0900000000000019E-2</c:v>
                </c:pt>
                <c:pt idx="18">
                  <c:v>3.0100000000000002E-2</c:v>
                </c:pt>
                <c:pt idx="19">
                  <c:v>6.9300000000000014E-2</c:v>
                </c:pt>
                <c:pt idx="20">
                  <c:v>6.7299999999999999E-2</c:v>
                </c:pt>
                <c:pt idx="22">
                  <c:v>4.5000000000000005E-3</c:v>
                </c:pt>
                <c:pt idx="23">
                  <c:v>9.4100000000000017E-2</c:v>
                </c:pt>
                <c:pt idx="24">
                  <c:v>9.1700000000000004E-2</c:v>
                </c:pt>
                <c:pt idx="25">
                  <c:v>6.9200000000000012E-2</c:v>
                </c:pt>
              </c:numCache>
            </c:numRef>
          </c:val>
        </c:ser>
        <c:ser>
          <c:idx val="5"/>
          <c:order val="4"/>
          <c:tx>
            <c:strRef>
              <c:f>'RAW DATA'!$AM$107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DATA'!$AF$108:$AF$134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DATA'!$AM$108:$AM$134</c:f>
              <c:numCache>
                <c:formatCode>0.000</c:formatCode>
                <c:ptCount val="27"/>
                <c:pt idx="1">
                  <c:v>0.11899999999999998</c:v>
                </c:pt>
                <c:pt idx="2" formatCode="0.0000">
                  <c:v>7.2800000000000017E-2</c:v>
                </c:pt>
                <c:pt idx="3" formatCode="0.0000">
                  <c:v>5.8700000000000009E-2</c:v>
                </c:pt>
                <c:pt idx="4" formatCode="0.0000">
                  <c:v>4.9100000000000005E-2</c:v>
                </c:pt>
                <c:pt idx="5" formatCode="0.0000">
                  <c:v>5.5000000000000007E-2</c:v>
                </c:pt>
                <c:pt idx="9" formatCode="0.0000">
                  <c:v>7.5900000000000009E-2</c:v>
                </c:pt>
                <c:pt idx="10" formatCode="0.0000">
                  <c:v>9.5200000000000007E-2</c:v>
                </c:pt>
                <c:pt idx="11" formatCode="0.0000">
                  <c:v>8.4800000000000014E-2</c:v>
                </c:pt>
                <c:pt idx="12">
                  <c:v>0.10800000000000001</c:v>
                </c:pt>
                <c:pt idx="13" formatCode="0.0000">
                  <c:v>2.1600000000000005E-2</c:v>
                </c:pt>
                <c:pt idx="14" formatCode="0.0000">
                  <c:v>2.9500000000000002E-2</c:v>
                </c:pt>
                <c:pt idx="15" formatCode="0.0000">
                  <c:v>9.2900000000000024E-2</c:v>
                </c:pt>
                <c:pt idx="16" formatCode="0.0000">
                  <c:v>7.9600000000000004E-2</c:v>
                </c:pt>
                <c:pt idx="17">
                  <c:v>0.114</c:v>
                </c:pt>
                <c:pt idx="18" formatCode="0.0000">
                  <c:v>3.2100000000000004E-2</c:v>
                </c:pt>
                <c:pt idx="19" formatCode="0.0000">
                  <c:v>2.1100000000000001E-2</c:v>
                </c:pt>
                <c:pt idx="20" formatCode="0.0000">
                  <c:v>2.7500000000000004E-2</c:v>
                </c:pt>
                <c:pt idx="22" formatCode="0.0000">
                  <c:v>4.2600000000000006E-2</c:v>
                </c:pt>
                <c:pt idx="23" formatCode="0.0000">
                  <c:v>6.0100000000000008E-2</c:v>
                </c:pt>
                <c:pt idx="24" formatCode="0.0000">
                  <c:v>6.1900000000000004E-2</c:v>
                </c:pt>
                <c:pt idx="25" formatCode="0.0000">
                  <c:v>5.6000000000000001E-2</c:v>
                </c:pt>
              </c:numCache>
            </c:numRef>
          </c:val>
        </c:ser>
        <c:ser>
          <c:idx val="4"/>
          <c:order val="5"/>
          <c:tx>
            <c:strRef>
              <c:f>'RAW DATA'!$AN$107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DATA'!$AF$108:$AF$134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DATA'!$AN$108:$AN$134</c:f>
              <c:numCache>
                <c:formatCode>0.0000</c:formatCode>
                <c:ptCount val="27"/>
                <c:pt idx="1">
                  <c:v>0.10500000000000001</c:v>
                </c:pt>
                <c:pt idx="2">
                  <c:v>5.2100000000000007E-2</c:v>
                </c:pt>
                <c:pt idx="3">
                  <c:v>4.5699999999999998E-2</c:v>
                </c:pt>
                <c:pt idx="4">
                  <c:v>3.3399999999999999E-2</c:v>
                </c:pt>
                <c:pt idx="5">
                  <c:v>2.1900000000000003E-2</c:v>
                </c:pt>
                <c:pt idx="9">
                  <c:v>3.0400000000000003E-2</c:v>
                </c:pt>
                <c:pt idx="10">
                  <c:v>1.5900000000000001E-2</c:v>
                </c:pt>
                <c:pt idx="11">
                  <c:v>1.2100000000000001E-2</c:v>
                </c:pt>
                <c:pt idx="12">
                  <c:v>7.5000000000000015E-3</c:v>
                </c:pt>
                <c:pt idx="13">
                  <c:v>1.2900000000000002E-2</c:v>
                </c:pt>
                <c:pt idx="14">
                  <c:v>1.2999999999999998E-2</c:v>
                </c:pt>
                <c:pt idx="15">
                  <c:v>1.0100000000000001E-2</c:v>
                </c:pt>
                <c:pt idx="16">
                  <c:v>9.1000000000000004E-3</c:v>
                </c:pt>
                <c:pt idx="17">
                  <c:v>1.0400000000000001E-2</c:v>
                </c:pt>
                <c:pt idx="18">
                  <c:v>1.1800000000000003E-2</c:v>
                </c:pt>
                <c:pt idx="19">
                  <c:v>5.1999999999999998E-3</c:v>
                </c:pt>
                <c:pt idx="20">
                  <c:v>1.0600000000000002E-2</c:v>
                </c:pt>
                <c:pt idx="22">
                  <c:v>1.9000000000000004E-3</c:v>
                </c:pt>
                <c:pt idx="23">
                  <c:v>3.3700000000000001E-2</c:v>
                </c:pt>
                <c:pt idx="24">
                  <c:v>1.0500000000000002E-2</c:v>
                </c:pt>
                <c:pt idx="25">
                  <c:v>6.5000000000000014E-3</c:v>
                </c:pt>
              </c:numCache>
            </c:numRef>
          </c:val>
        </c:ser>
        <c:marker val="1"/>
        <c:axId val="89456640"/>
        <c:axId val="89458944"/>
      </c:lineChart>
      <c:dateAx>
        <c:axId val="89456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9458944"/>
        <c:crosses val="autoZero"/>
        <c:auto val="1"/>
        <c:lblOffset val="100"/>
        <c:majorUnit val="14"/>
        <c:majorTimeUnit val="days"/>
      </c:dateAx>
      <c:valAx>
        <c:axId val="89458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45664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DATA'!$E$141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DATA'!$B$142:$B$168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DATA'!$E$142:$E$168</c:f>
              <c:numCache>
                <c:formatCode>0.000</c:formatCode>
                <c:ptCount val="27"/>
                <c:pt idx="1">
                  <c:v>0.12400000000000001</c:v>
                </c:pt>
                <c:pt idx="2">
                  <c:v>0.14700000000000002</c:v>
                </c:pt>
                <c:pt idx="3">
                  <c:v>0.17800000000000002</c:v>
                </c:pt>
                <c:pt idx="4">
                  <c:v>0.18900000000000003</c:v>
                </c:pt>
                <c:pt idx="5">
                  <c:v>0.16800000000000001</c:v>
                </c:pt>
                <c:pt idx="9">
                  <c:v>0.14400000000000002</c:v>
                </c:pt>
                <c:pt idx="10">
                  <c:v>0.12000000000000001</c:v>
                </c:pt>
                <c:pt idx="11">
                  <c:v>6.5000000000000002E-2</c:v>
                </c:pt>
                <c:pt idx="12">
                  <c:v>8.9000000000000037E-2</c:v>
                </c:pt>
                <c:pt idx="13">
                  <c:v>7.5000000000000011E-2</c:v>
                </c:pt>
                <c:pt idx="14">
                  <c:v>5.3999999999999999E-2</c:v>
                </c:pt>
                <c:pt idx="15">
                  <c:v>0.443</c:v>
                </c:pt>
                <c:pt idx="16">
                  <c:v>2.3E-2</c:v>
                </c:pt>
                <c:pt idx="17">
                  <c:v>1.2E-2</c:v>
                </c:pt>
                <c:pt idx="18">
                  <c:v>0.21200000000000002</c:v>
                </c:pt>
                <c:pt idx="19">
                  <c:v>1.6899999999999998E-2</c:v>
                </c:pt>
                <c:pt idx="20">
                  <c:v>0.18400000000000002</c:v>
                </c:pt>
                <c:pt idx="22">
                  <c:v>6.3E-2</c:v>
                </c:pt>
                <c:pt idx="23">
                  <c:v>4.3999999999999997E-2</c:v>
                </c:pt>
                <c:pt idx="24">
                  <c:v>9.5000000000000015E-2</c:v>
                </c:pt>
                <c:pt idx="25">
                  <c:v>3.4000000000000002E-2</c:v>
                </c:pt>
              </c:numCache>
            </c:numRef>
          </c:val>
        </c:ser>
        <c:ser>
          <c:idx val="1"/>
          <c:order val="1"/>
          <c:tx>
            <c:strRef>
              <c:f>'RAW DATA'!$F$141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DATA'!$B$142:$B$168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DATA'!$F$142:$F$168</c:f>
              <c:numCache>
                <c:formatCode>0.000</c:formatCode>
                <c:ptCount val="27"/>
                <c:pt idx="1">
                  <c:v>0.77700000000000014</c:v>
                </c:pt>
                <c:pt idx="2" formatCode="0.00">
                  <c:v>1.02</c:v>
                </c:pt>
                <c:pt idx="3" formatCode="0.00">
                  <c:v>1.72</c:v>
                </c:pt>
                <c:pt idx="4" formatCode="0.00">
                  <c:v>2.0299999999999998</c:v>
                </c:pt>
                <c:pt idx="5" formatCode="0.00">
                  <c:v>3.15</c:v>
                </c:pt>
                <c:pt idx="9" formatCode="0.0">
                  <c:v>13.4</c:v>
                </c:pt>
                <c:pt idx="10" formatCode="0.0">
                  <c:v>22.8</c:v>
                </c:pt>
                <c:pt idx="11" formatCode="0.0">
                  <c:v>25.2</c:v>
                </c:pt>
                <c:pt idx="12" formatCode="0.0">
                  <c:v>28.4</c:v>
                </c:pt>
                <c:pt idx="13" formatCode="0.00">
                  <c:v>5.21</c:v>
                </c:pt>
                <c:pt idx="14" formatCode="0.00">
                  <c:v>3.8699999999999997</c:v>
                </c:pt>
                <c:pt idx="15" formatCode="0.00">
                  <c:v>5.42</c:v>
                </c:pt>
                <c:pt idx="16" formatCode="0.00">
                  <c:v>1.24</c:v>
                </c:pt>
                <c:pt idx="17" formatCode="0.00">
                  <c:v>1.6700000000000002</c:v>
                </c:pt>
                <c:pt idx="18">
                  <c:v>0.51100000000000001</c:v>
                </c:pt>
                <c:pt idx="19">
                  <c:v>8.3000000000000018E-2</c:v>
                </c:pt>
                <c:pt idx="20">
                  <c:v>6.8000000000000019E-2</c:v>
                </c:pt>
                <c:pt idx="22">
                  <c:v>0.1</c:v>
                </c:pt>
                <c:pt idx="23">
                  <c:v>0.11899999999999998</c:v>
                </c:pt>
                <c:pt idx="24">
                  <c:v>8.0000000000000016E-2</c:v>
                </c:pt>
                <c:pt idx="25">
                  <c:v>6.5000000000000002E-2</c:v>
                </c:pt>
              </c:numCache>
            </c:numRef>
          </c:val>
        </c:ser>
        <c:ser>
          <c:idx val="2"/>
          <c:order val="2"/>
          <c:tx>
            <c:strRef>
              <c:f>'RAW DATA'!$G$141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DATA'!$B$142:$B$168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DATA'!$G$142:$G$168</c:f>
              <c:numCache>
                <c:formatCode>0.000</c:formatCode>
                <c:ptCount val="27"/>
                <c:pt idx="1">
                  <c:v>0.79900000000000004</c:v>
                </c:pt>
                <c:pt idx="2">
                  <c:v>0.64500000000000013</c:v>
                </c:pt>
                <c:pt idx="3" formatCode="0.00">
                  <c:v>1.1000000000000001</c:v>
                </c:pt>
                <c:pt idx="4" formatCode="0.00">
                  <c:v>1.1299999999999997</c:v>
                </c:pt>
                <c:pt idx="5" formatCode="0.00">
                  <c:v>3.3899999999999997</c:v>
                </c:pt>
                <c:pt idx="9" formatCode="0.0">
                  <c:v>15.5</c:v>
                </c:pt>
                <c:pt idx="10" formatCode="0.0">
                  <c:v>21.4</c:v>
                </c:pt>
                <c:pt idx="11" formatCode="0.0">
                  <c:v>14.3</c:v>
                </c:pt>
                <c:pt idx="12" formatCode="0.0">
                  <c:v>15.6</c:v>
                </c:pt>
                <c:pt idx="13" formatCode="0.0">
                  <c:v>10.8</c:v>
                </c:pt>
                <c:pt idx="14" formatCode="0.00">
                  <c:v>1.9100000000000001</c:v>
                </c:pt>
                <c:pt idx="15" formatCode="0.00">
                  <c:v>2.2400000000000002</c:v>
                </c:pt>
                <c:pt idx="16" formatCode="0.00">
                  <c:v>5.4300000000000006</c:v>
                </c:pt>
                <c:pt idx="17" formatCode="0.0">
                  <c:v>10.200000000000001</c:v>
                </c:pt>
                <c:pt idx="18" formatCode="0.00">
                  <c:v>2.63</c:v>
                </c:pt>
                <c:pt idx="19" formatCode="0.00">
                  <c:v>1.58</c:v>
                </c:pt>
                <c:pt idx="20">
                  <c:v>0.20400000000000001</c:v>
                </c:pt>
                <c:pt idx="22">
                  <c:v>0.15800000000000003</c:v>
                </c:pt>
                <c:pt idx="23">
                  <c:v>0.31300000000000006</c:v>
                </c:pt>
                <c:pt idx="24">
                  <c:v>0.56200000000000017</c:v>
                </c:pt>
                <c:pt idx="25" formatCode="0.00">
                  <c:v>1.9200000000000002</c:v>
                </c:pt>
              </c:numCache>
            </c:numRef>
          </c:val>
        </c:ser>
        <c:ser>
          <c:idx val="3"/>
          <c:order val="3"/>
          <c:tx>
            <c:strRef>
              <c:f>'RAW DATA'!$H$141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DATA'!$B$142:$B$168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DATA'!$H$142:$H$168</c:f>
              <c:numCache>
                <c:formatCode>0.000</c:formatCode>
                <c:ptCount val="27"/>
                <c:pt idx="1">
                  <c:v>0.53600000000000003</c:v>
                </c:pt>
                <c:pt idx="2" formatCode="0.00">
                  <c:v>5.72</c:v>
                </c:pt>
                <c:pt idx="3" formatCode="0.00">
                  <c:v>9.69</c:v>
                </c:pt>
                <c:pt idx="4" formatCode="0.0">
                  <c:v>14.5</c:v>
                </c:pt>
                <c:pt idx="5" formatCode="0.0">
                  <c:v>15.7</c:v>
                </c:pt>
                <c:pt idx="9" formatCode="0">
                  <c:v>243</c:v>
                </c:pt>
                <c:pt idx="10" formatCode="0">
                  <c:v>270</c:v>
                </c:pt>
                <c:pt idx="11" formatCode="0">
                  <c:v>211</c:v>
                </c:pt>
                <c:pt idx="12" formatCode="0">
                  <c:v>206</c:v>
                </c:pt>
                <c:pt idx="13" formatCode="0">
                  <c:v>148</c:v>
                </c:pt>
                <c:pt idx="14" formatCode="0">
                  <c:v>138</c:v>
                </c:pt>
                <c:pt idx="15" formatCode="0">
                  <c:v>119</c:v>
                </c:pt>
                <c:pt idx="16" formatCode="0">
                  <c:v>143</c:v>
                </c:pt>
                <c:pt idx="17" formatCode="0">
                  <c:v>143</c:v>
                </c:pt>
                <c:pt idx="18" formatCode="0.0">
                  <c:v>52</c:v>
                </c:pt>
                <c:pt idx="19" formatCode="0.0">
                  <c:v>60.8</c:v>
                </c:pt>
                <c:pt idx="20" formatCode="0.0">
                  <c:v>58.1</c:v>
                </c:pt>
                <c:pt idx="22" formatCode="0.00">
                  <c:v>2.5299999999999998</c:v>
                </c:pt>
                <c:pt idx="23" formatCode="0.0">
                  <c:v>54.9</c:v>
                </c:pt>
                <c:pt idx="24" formatCode="0.0">
                  <c:v>61.2</c:v>
                </c:pt>
                <c:pt idx="25" formatCode="0.0">
                  <c:v>56.5</c:v>
                </c:pt>
              </c:numCache>
            </c:numRef>
          </c:val>
        </c:ser>
        <c:ser>
          <c:idx val="5"/>
          <c:order val="4"/>
          <c:tx>
            <c:strRef>
              <c:f>'RAW DATA'!$I$141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DATA'!$B$142:$B$168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DATA'!$I$142:$I$168</c:f>
              <c:numCache>
                <c:formatCode>0.00</c:formatCode>
                <c:ptCount val="27"/>
                <c:pt idx="1">
                  <c:v>4.7699999999999996</c:v>
                </c:pt>
                <c:pt idx="2">
                  <c:v>7.78</c:v>
                </c:pt>
                <c:pt idx="3">
                  <c:v>9.52</c:v>
                </c:pt>
                <c:pt idx="4">
                  <c:v>4.72</c:v>
                </c:pt>
                <c:pt idx="5" formatCode="0.0">
                  <c:v>25.8</c:v>
                </c:pt>
                <c:pt idx="9" formatCode="0">
                  <c:v>132</c:v>
                </c:pt>
                <c:pt idx="10" formatCode="0">
                  <c:v>254</c:v>
                </c:pt>
                <c:pt idx="11" formatCode="0">
                  <c:v>313</c:v>
                </c:pt>
                <c:pt idx="12" formatCode="0">
                  <c:v>348</c:v>
                </c:pt>
                <c:pt idx="13" formatCode="0.0">
                  <c:v>29</c:v>
                </c:pt>
                <c:pt idx="14" formatCode="0.0">
                  <c:v>37.300000000000011</c:v>
                </c:pt>
                <c:pt idx="15" formatCode="0.0">
                  <c:v>73</c:v>
                </c:pt>
                <c:pt idx="16" formatCode="0">
                  <c:v>130</c:v>
                </c:pt>
                <c:pt idx="17" formatCode="0">
                  <c:v>165</c:v>
                </c:pt>
                <c:pt idx="18" formatCode="0.0">
                  <c:v>69.900000000000006</c:v>
                </c:pt>
                <c:pt idx="19" formatCode="0.0">
                  <c:v>10.3</c:v>
                </c:pt>
                <c:pt idx="20">
                  <c:v>9.7299999999999986</c:v>
                </c:pt>
                <c:pt idx="22">
                  <c:v>8.76</c:v>
                </c:pt>
                <c:pt idx="23" formatCode="0.0">
                  <c:v>36.9</c:v>
                </c:pt>
                <c:pt idx="24" formatCode="0.0">
                  <c:v>57.6</c:v>
                </c:pt>
                <c:pt idx="25" formatCode="0.0">
                  <c:v>70</c:v>
                </c:pt>
              </c:numCache>
            </c:numRef>
          </c:val>
        </c:ser>
        <c:ser>
          <c:idx val="4"/>
          <c:order val="5"/>
          <c:tx>
            <c:strRef>
              <c:f>'RAW DATA'!$J$141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DATA'!$B$142:$B$168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DATA'!$J$142:$J$168</c:f>
              <c:numCache>
                <c:formatCode>0.00</c:formatCode>
                <c:ptCount val="27"/>
                <c:pt idx="1">
                  <c:v>4.25</c:v>
                </c:pt>
                <c:pt idx="2">
                  <c:v>5.46</c:v>
                </c:pt>
                <c:pt idx="3">
                  <c:v>5.26</c:v>
                </c:pt>
                <c:pt idx="4">
                  <c:v>4.49</c:v>
                </c:pt>
                <c:pt idx="5">
                  <c:v>4.8199999999999994</c:v>
                </c:pt>
                <c:pt idx="9" formatCode="0.0">
                  <c:v>25.7</c:v>
                </c:pt>
                <c:pt idx="10" formatCode="0.0">
                  <c:v>37.200000000000003</c:v>
                </c:pt>
                <c:pt idx="11" formatCode="0.0">
                  <c:v>11.1</c:v>
                </c:pt>
                <c:pt idx="12">
                  <c:v>2.15</c:v>
                </c:pt>
                <c:pt idx="13">
                  <c:v>1.5</c:v>
                </c:pt>
                <c:pt idx="14" formatCode="0.000">
                  <c:v>0.66200000000000014</c:v>
                </c:pt>
                <c:pt idx="15">
                  <c:v>1.7</c:v>
                </c:pt>
                <c:pt idx="16">
                  <c:v>6.6199999999999992</c:v>
                </c:pt>
                <c:pt idx="17">
                  <c:v>9.1399999999999988</c:v>
                </c:pt>
                <c:pt idx="18">
                  <c:v>3.23</c:v>
                </c:pt>
                <c:pt idx="19" formatCode="0.000">
                  <c:v>0.63300000000000012</c:v>
                </c:pt>
                <c:pt idx="20" formatCode="0.000">
                  <c:v>0.253</c:v>
                </c:pt>
                <c:pt idx="22" formatCode="0.000">
                  <c:v>0.15700000000000003</c:v>
                </c:pt>
                <c:pt idx="23" formatCode="0.000">
                  <c:v>0.6160000000000001</c:v>
                </c:pt>
                <c:pt idx="24" formatCode="0.000">
                  <c:v>0.45900000000000002</c:v>
                </c:pt>
                <c:pt idx="25" formatCode="0.000">
                  <c:v>0.12100000000000001</c:v>
                </c:pt>
              </c:numCache>
            </c:numRef>
          </c:val>
        </c:ser>
        <c:marker val="1"/>
        <c:axId val="89507712"/>
        <c:axId val="89534848"/>
      </c:lineChart>
      <c:dateAx>
        <c:axId val="89507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low"/>
        <c:txPr>
          <a:bodyPr rot="-1800000"/>
          <a:lstStyle/>
          <a:p>
            <a:pPr>
              <a:defRPr sz="1400"/>
            </a:pPr>
            <a:endParaRPr lang="en-US"/>
          </a:p>
        </c:txPr>
        <c:crossAx val="89534848"/>
        <c:crosses val="autoZero"/>
        <c:auto val="1"/>
        <c:lblOffset val="100"/>
        <c:majorUnit val="14"/>
        <c:majorTimeUnit val="days"/>
      </c:dateAx>
      <c:valAx>
        <c:axId val="89534848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.0" sourceLinked="0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50771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629855643044622"/>
          <c:y val="3.110296303413735E-2"/>
          <c:w val="0.70091940069991265"/>
          <c:h val="0.75218838297246249"/>
        </c:manualLayout>
      </c:layout>
      <c:lineChart>
        <c:grouping val="standard"/>
        <c:ser>
          <c:idx val="0"/>
          <c:order val="0"/>
          <c:tx>
            <c:strRef>
              <c:f>'RAW DATA'!$T$141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DATA'!$Q$142:$Q$168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DATA'!$T$142:$T$168</c:f>
              <c:numCache>
                <c:formatCode>0.000</c:formatCode>
                <c:ptCount val="27"/>
                <c:pt idx="1">
                  <c:v>0.113</c:v>
                </c:pt>
                <c:pt idx="2">
                  <c:v>8.5000000000000006E-2</c:v>
                </c:pt>
                <c:pt idx="3">
                  <c:v>6.4000000000000015E-2</c:v>
                </c:pt>
                <c:pt idx="4">
                  <c:v>4.7000000000000007E-2</c:v>
                </c:pt>
                <c:pt idx="5">
                  <c:v>3.5999999999999997E-2</c:v>
                </c:pt>
                <c:pt idx="9">
                  <c:v>3.6999999999999998E-2</c:v>
                </c:pt>
                <c:pt idx="10">
                  <c:v>1.6000000000000004E-2</c:v>
                </c:pt>
                <c:pt idx="11">
                  <c:v>4.000000000000001E-3</c:v>
                </c:pt>
                <c:pt idx="12">
                  <c:v>5.000000000000001E-3</c:v>
                </c:pt>
                <c:pt idx="13">
                  <c:v>2.0000000000000005E-3</c:v>
                </c:pt>
                <c:pt idx="14">
                  <c:v>2.0000000000000005E-3</c:v>
                </c:pt>
                <c:pt idx="15">
                  <c:v>1.6000000000000004E-2</c:v>
                </c:pt>
                <c:pt idx="16" formatCode="0.0000">
                  <c:v>5.0000000000000012E-4</c:v>
                </c:pt>
                <c:pt idx="17" formatCode="0.0000">
                  <c:v>5.0000000000000012E-4</c:v>
                </c:pt>
                <c:pt idx="18">
                  <c:v>1.7999999999999999E-2</c:v>
                </c:pt>
                <c:pt idx="19">
                  <c:v>6.000000000000001E-3</c:v>
                </c:pt>
                <c:pt idx="20">
                  <c:v>5.000000000000001E-3</c:v>
                </c:pt>
                <c:pt idx="22">
                  <c:v>4.000000000000001E-3</c:v>
                </c:pt>
                <c:pt idx="23">
                  <c:v>3.0000000000000005E-3</c:v>
                </c:pt>
                <c:pt idx="24">
                  <c:v>3.0000000000000005E-3</c:v>
                </c:pt>
                <c:pt idx="25">
                  <c:v>1.0000000000000002E-3</c:v>
                </c:pt>
              </c:numCache>
            </c:numRef>
          </c:val>
        </c:ser>
        <c:ser>
          <c:idx val="1"/>
          <c:order val="1"/>
          <c:tx>
            <c:strRef>
              <c:f>'RAW DATA'!$U$141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DATA'!$Q$142:$Q$168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DATA'!$U$142:$U$168</c:f>
              <c:numCache>
                <c:formatCode>0.00</c:formatCode>
                <c:ptCount val="27"/>
                <c:pt idx="1">
                  <c:v>4.3499999999999996</c:v>
                </c:pt>
                <c:pt idx="2">
                  <c:v>4.22</c:v>
                </c:pt>
                <c:pt idx="3">
                  <c:v>4.42</c:v>
                </c:pt>
                <c:pt idx="4">
                  <c:v>3.22</c:v>
                </c:pt>
                <c:pt idx="5">
                  <c:v>4.4000000000000004</c:v>
                </c:pt>
                <c:pt idx="9">
                  <c:v>5.0199999999999996</c:v>
                </c:pt>
                <c:pt idx="10">
                  <c:v>8</c:v>
                </c:pt>
                <c:pt idx="11">
                  <c:v>6.14</c:v>
                </c:pt>
                <c:pt idx="12">
                  <c:v>5.91</c:v>
                </c:pt>
                <c:pt idx="13">
                  <c:v>1.44</c:v>
                </c:pt>
                <c:pt idx="14">
                  <c:v>1.9100000000000001</c:v>
                </c:pt>
                <c:pt idx="15">
                  <c:v>2.4499999999999997</c:v>
                </c:pt>
                <c:pt idx="16">
                  <c:v>1.06</c:v>
                </c:pt>
                <c:pt idx="17">
                  <c:v>1.47</c:v>
                </c:pt>
                <c:pt idx="18" formatCode="0.000">
                  <c:v>0.83600000000000008</c:v>
                </c:pt>
                <c:pt idx="19" formatCode="0.000">
                  <c:v>0.28100000000000008</c:v>
                </c:pt>
                <c:pt idx="20" formatCode="0.000">
                  <c:v>0.19500000000000001</c:v>
                </c:pt>
                <c:pt idx="22" formatCode="0.000">
                  <c:v>8.8000000000000023E-2</c:v>
                </c:pt>
                <c:pt idx="23" formatCode="0.000">
                  <c:v>0.26900000000000002</c:v>
                </c:pt>
                <c:pt idx="24" formatCode="0.000">
                  <c:v>0.21900000000000003</c:v>
                </c:pt>
                <c:pt idx="25" formatCode="0.000">
                  <c:v>0.23700000000000002</c:v>
                </c:pt>
              </c:numCache>
            </c:numRef>
          </c:val>
        </c:ser>
        <c:ser>
          <c:idx val="2"/>
          <c:order val="2"/>
          <c:tx>
            <c:strRef>
              <c:f>'RAW DATA'!$V$141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DATA'!$Q$142:$Q$168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DATA'!$V$142:$V$168</c:f>
              <c:numCache>
                <c:formatCode>0.00</c:formatCode>
                <c:ptCount val="27"/>
                <c:pt idx="1">
                  <c:v>1.84</c:v>
                </c:pt>
                <c:pt idx="2">
                  <c:v>3.48</c:v>
                </c:pt>
                <c:pt idx="3">
                  <c:v>4.3199999999999994</c:v>
                </c:pt>
                <c:pt idx="4">
                  <c:v>3.71</c:v>
                </c:pt>
                <c:pt idx="5">
                  <c:v>4.4700000000000006</c:v>
                </c:pt>
                <c:pt idx="9">
                  <c:v>6.05</c:v>
                </c:pt>
                <c:pt idx="10">
                  <c:v>6.52</c:v>
                </c:pt>
                <c:pt idx="11">
                  <c:v>3.62</c:v>
                </c:pt>
                <c:pt idx="12">
                  <c:v>3.72</c:v>
                </c:pt>
                <c:pt idx="13">
                  <c:v>2.21</c:v>
                </c:pt>
                <c:pt idx="14">
                  <c:v>0.55400000000000005</c:v>
                </c:pt>
                <c:pt idx="15">
                  <c:v>1.6700000000000002</c:v>
                </c:pt>
                <c:pt idx="16">
                  <c:v>1.83</c:v>
                </c:pt>
                <c:pt idx="17">
                  <c:v>2.3199999999999994</c:v>
                </c:pt>
                <c:pt idx="18" formatCode="0.000">
                  <c:v>0.68899999999999995</c:v>
                </c:pt>
                <c:pt idx="19" formatCode="0.000">
                  <c:v>0.83500000000000008</c:v>
                </c:pt>
                <c:pt idx="20" formatCode="0.000">
                  <c:v>2.1000000000000005E-2</c:v>
                </c:pt>
                <c:pt idx="22" formatCode="0.000">
                  <c:v>0.21300000000000002</c:v>
                </c:pt>
                <c:pt idx="23" formatCode="0.000">
                  <c:v>0.57500000000000007</c:v>
                </c:pt>
                <c:pt idx="24" formatCode="0.000">
                  <c:v>0.72400000000000009</c:v>
                </c:pt>
                <c:pt idx="25" formatCode="0.000">
                  <c:v>0.97500000000000009</c:v>
                </c:pt>
              </c:numCache>
            </c:numRef>
          </c:val>
        </c:ser>
        <c:ser>
          <c:idx val="3"/>
          <c:order val="3"/>
          <c:tx>
            <c:strRef>
              <c:f>'RAW DATA'!$W$141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DATA'!$Q$142:$Q$168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DATA'!$W$142:$W$168</c:f>
              <c:numCache>
                <c:formatCode>0.00</c:formatCode>
                <c:ptCount val="27"/>
                <c:pt idx="1">
                  <c:v>8.98</c:v>
                </c:pt>
                <c:pt idx="2" formatCode="0.0">
                  <c:v>10.9</c:v>
                </c:pt>
                <c:pt idx="3" formatCode="0.0">
                  <c:v>12.2</c:v>
                </c:pt>
                <c:pt idx="4" formatCode="0.0">
                  <c:v>11.6</c:v>
                </c:pt>
                <c:pt idx="5">
                  <c:v>9.7299999999999986</c:v>
                </c:pt>
                <c:pt idx="9" formatCode="0.0">
                  <c:v>13.5</c:v>
                </c:pt>
                <c:pt idx="10" formatCode="0.0">
                  <c:v>12.4</c:v>
                </c:pt>
                <c:pt idx="11">
                  <c:v>7.1199999999999992</c:v>
                </c:pt>
                <c:pt idx="12">
                  <c:v>5.13</c:v>
                </c:pt>
                <c:pt idx="13">
                  <c:v>2.86</c:v>
                </c:pt>
                <c:pt idx="14">
                  <c:v>3.08</c:v>
                </c:pt>
                <c:pt idx="15">
                  <c:v>2.68</c:v>
                </c:pt>
                <c:pt idx="16">
                  <c:v>3.2</c:v>
                </c:pt>
                <c:pt idx="17">
                  <c:v>3.21</c:v>
                </c:pt>
                <c:pt idx="18" formatCode="0.000">
                  <c:v>0.39500000000000007</c:v>
                </c:pt>
                <c:pt idx="19">
                  <c:v>1.03</c:v>
                </c:pt>
                <c:pt idx="20">
                  <c:v>1.26</c:v>
                </c:pt>
                <c:pt idx="22">
                  <c:v>1.1200000000000001</c:v>
                </c:pt>
                <c:pt idx="23">
                  <c:v>1.3</c:v>
                </c:pt>
                <c:pt idx="24">
                  <c:v>1.23</c:v>
                </c:pt>
                <c:pt idx="25" formatCode="0.000">
                  <c:v>0.80900000000000005</c:v>
                </c:pt>
              </c:numCache>
            </c:numRef>
          </c:val>
        </c:ser>
        <c:ser>
          <c:idx val="5"/>
          <c:order val="4"/>
          <c:tx>
            <c:strRef>
              <c:f>'RAW DATA'!$X$141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DATA'!$Q$142:$Q$168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DATA'!$X$142:$X$168</c:f>
              <c:numCache>
                <c:formatCode>0</c:formatCode>
                <c:ptCount val="27"/>
                <c:pt idx="1">
                  <c:v>113</c:v>
                </c:pt>
                <c:pt idx="2">
                  <c:v>163</c:v>
                </c:pt>
                <c:pt idx="3">
                  <c:v>151</c:v>
                </c:pt>
                <c:pt idx="4" formatCode="0.0">
                  <c:v>42.2</c:v>
                </c:pt>
                <c:pt idx="5" formatCode="0.0">
                  <c:v>47.3</c:v>
                </c:pt>
                <c:pt idx="9" formatCode="0.0">
                  <c:v>62.4</c:v>
                </c:pt>
                <c:pt idx="10" formatCode="0.0">
                  <c:v>82.3</c:v>
                </c:pt>
                <c:pt idx="11" formatCode="0.0">
                  <c:v>79.8</c:v>
                </c:pt>
                <c:pt idx="12" formatCode="0.0">
                  <c:v>82.3</c:v>
                </c:pt>
                <c:pt idx="13" formatCode="0.00">
                  <c:v>5.9700000000000006</c:v>
                </c:pt>
                <c:pt idx="14" formatCode="0.00">
                  <c:v>9.8500000000000014</c:v>
                </c:pt>
                <c:pt idx="15" formatCode="0.0">
                  <c:v>14</c:v>
                </c:pt>
                <c:pt idx="16" formatCode="0.0">
                  <c:v>16.7</c:v>
                </c:pt>
                <c:pt idx="17" formatCode="0.0">
                  <c:v>19.2</c:v>
                </c:pt>
                <c:pt idx="18" formatCode="0.00">
                  <c:v>6.84</c:v>
                </c:pt>
                <c:pt idx="19" formatCode="0.00">
                  <c:v>1.6900000000000002</c:v>
                </c:pt>
                <c:pt idx="20" formatCode="0.00">
                  <c:v>2.0099999999999998</c:v>
                </c:pt>
                <c:pt idx="22" formatCode="0.00">
                  <c:v>2.7</c:v>
                </c:pt>
                <c:pt idx="23" formatCode="0.00">
                  <c:v>4.7</c:v>
                </c:pt>
                <c:pt idx="24" formatCode="0.00">
                  <c:v>5.44</c:v>
                </c:pt>
                <c:pt idx="25" formatCode="0.00">
                  <c:v>5.38</c:v>
                </c:pt>
              </c:numCache>
            </c:numRef>
          </c:val>
        </c:ser>
        <c:ser>
          <c:idx val="4"/>
          <c:order val="5"/>
          <c:tx>
            <c:strRef>
              <c:f>'RAW DATA'!$Y$141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DATA'!$Q$142:$Q$168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DATA'!$Y$142:$Y$168</c:f>
              <c:numCache>
                <c:formatCode>0.0</c:formatCode>
                <c:ptCount val="27"/>
                <c:pt idx="1">
                  <c:v>18.899999999999999</c:v>
                </c:pt>
                <c:pt idx="2">
                  <c:v>11.1</c:v>
                </c:pt>
                <c:pt idx="3" formatCode="0.00">
                  <c:v>8.82</c:v>
                </c:pt>
                <c:pt idx="4" formatCode="0.00">
                  <c:v>6.34</c:v>
                </c:pt>
                <c:pt idx="5" formatCode="0.00">
                  <c:v>6.46</c:v>
                </c:pt>
                <c:pt idx="9" formatCode="0.00">
                  <c:v>6.2700000000000005</c:v>
                </c:pt>
                <c:pt idx="10" formatCode="0.00">
                  <c:v>6.87</c:v>
                </c:pt>
                <c:pt idx="11" formatCode="0.00">
                  <c:v>2.3699999999999997</c:v>
                </c:pt>
                <c:pt idx="12" formatCode="0.000">
                  <c:v>0.65400000000000014</c:v>
                </c:pt>
                <c:pt idx="13" formatCode="0.00">
                  <c:v>1.04</c:v>
                </c:pt>
                <c:pt idx="14" formatCode="0.00">
                  <c:v>1.23</c:v>
                </c:pt>
                <c:pt idx="15" formatCode="0.00">
                  <c:v>1.7</c:v>
                </c:pt>
                <c:pt idx="16" formatCode="0.00">
                  <c:v>2.0299999999999998</c:v>
                </c:pt>
                <c:pt idx="17" formatCode="0.00">
                  <c:v>2.67</c:v>
                </c:pt>
                <c:pt idx="18" formatCode="0.00">
                  <c:v>1.04</c:v>
                </c:pt>
                <c:pt idx="19" formatCode="0.000">
                  <c:v>0.4890000000000001</c:v>
                </c:pt>
                <c:pt idx="20" formatCode="0.000">
                  <c:v>0.41200000000000003</c:v>
                </c:pt>
                <c:pt idx="22" formatCode="0.000">
                  <c:v>8.3000000000000018E-2</c:v>
                </c:pt>
                <c:pt idx="23" formatCode="0.000">
                  <c:v>0.20100000000000001</c:v>
                </c:pt>
                <c:pt idx="24" formatCode="0.000">
                  <c:v>0.18700000000000003</c:v>
                </c:pt>
                <c:pt idx="25" formatCode="0.000">
                  <c:v>0.20100000000000001</c:v>
                </c:pt>
              </c:numCache>
            </c:numRef>
          </c:val>
        </c:ser>
        <c:marker val="1"/>
        <c:axId val="89579520"/>
        <c:axId val="89581824"/>
      </c:lineChart>
      <c:dateAx>
        <c:axId val="89579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>
            <c:manualLayout>
              <c:xMode val="edge"/>
              <c:yMode val="edge"/>
              <c:x val="0.46846653543307087"/>
              <c:y val="0.9068102793383318"/>
            </c:manualLayout>
          </c:layout>
        </c:title>
        <c:numFmt formatCode="d\-mmm\-yy" sourceLinked="1"/>
        <c:tickLblPos val="low"/>
        <c:txPr>
          <a:bodyPr rot="-1800000"/>
          <a:lstStyle/>
          <a:p>
            <a:pPr>
              <a:defRPr sz="1400"/>
            </a:pPr>
            <a:endParaRPr lang="en-US"/>
          </a:p>
        </c:txPr>
        <c:crossAx val="89581824"/>
        <c:crosses val="autoZero"/>
        <c:auto val="1"/>
        <c:lblOffset val="100"/>
        <c:majorUnit val="14"/>
        <c:majorTimeUnit val="days"/>
      </c:dateAx>
      <c:valAx>
        <c:axId val="89581824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.00" sourceLinked="0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57952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244048135471981"/>
          <c:y val="4.1628340315128375E-2"/>
          <c:w val="0.73587726924241448"/>
          <c:h val="0.74069731631125979"/>
        </c:manualLayout>
      </c:layout>
      <c:lineChart>
        <c:grouping val="standard"/>
        <c:ser>
          <c:idx val="0"/>
          <c:order val="0"/>
          <c:tx>
            <c:strRef>
              <c:f>'RAW DATA'!$E$3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DATA'!$C$4:$C$27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DATA'!$E$4:$E$27</c:f>
              <c:numCache>
                <c:formatCode>0.0</c:formatCode>
                <c:ptCount val="24"/>
                <c:pt idx="0">
                  <c:v>7.3199999999999994</c:v>
                </c:pt>
                <c:pt idx="1">
                  <c:v>7.95</c:v>
                </c:pt>
                <c:pt idx="2">
                  <c:v>7.17</c:v>
                </c:pt>
                <c:pt idx="3">
                  <c:v>7.17</c:v>
                </c:pt>
                <c:pt idx="4">
                  <c:v>6.9700000000000006</c:v>
                </c:pt>
                <c:pt idx="5">
                  <c:v>7.46</c:v>
                </c:pt>
                <c:pt idx="6">
                  <c:v>7.53</c:v>
                </c:pt>
                <c:pt idx="8">
                  <c:v>7.6899999999999995</c:v>
                </c:pt>
                <c:pt idx="9">
                  <c:v>7.6499999999999995</c:v>
                </c:pt>
                <c:pt idx="10">
                  <c:v>9.1</c:v>
                </c:pt>
                <c:pt idx="11">
                  <c:v>8.34</c:v>
                </c:pt>
                <c:pt idx="12">
                  <c:v>8.34</c:v>
                </c:pt>
                <c:pt idx="13">
                  <c:v>8.3800000000000008</c:v>
                </c:pt>
                <c:pt idx="14">
                  <c:v>8.3500000000000014</c:v>
                </c:pt>
                <c:pt idx="15">
                  <c:v>8.0300000000000011</c:v>
                </c:pt>
                <c:pt idx="16">
                  <c:v>12.15</c:v>
                </c:pt>
                <c:pt idx="17">
                  <c:v>9.77</c:v>
                </c:pt>
                <c:pt idx="18">
                  <c:v>8.4600000000000026</c:v>
                </c:pt>
                <c:pt idx="19">
                  <c:v>9.3000000000000007</c:v>
                </c:pt>
                <c:pt idx="20">
                  <c:v>8.75</c:v>
                </c:pt>
                <c:pt idx="22">
                  <c:v>8.129999999999999</c:v>
                </c:pt>
              </c:numCache>
            </c:numRef>
          </c:val>
        </c:ser>
        <c:ser>
          <c:idx val="1"/>
          <c:order val="1"/>
          <c:tx>
            <c:strRef>
              <c:f>'RAW DATA'!$F$3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DATA'!$C$4:$C$27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DATA'!$F$4:$F$27</c:f>
              <c:numCache>
                <c:formatCode>0.0</c:formatCode>
                <c:ptCount val="24"/>
                <c:pt idx="0">
                  <c:v>6.38</c:v>
                </c:pt>
                <c:pt idx="1">
                  <c:v>6.8</c:v>
                </c:pt>
                <c:pt idx="2">
                  <c:v>6.24</c:v>
                </c:pt>
                <c:pt idx="3">
                  <c:v>6.7</c:v>
                </c:pt>
                <c:pt idx="4">
                  <c:v>6.37</c:v>
                </c:pt>
                <c:pt idx="5">
                  <c:v>6.35</c:v>
                </c:pt>
                <c:pt idx="6">
                  <c:v>6.7850000000000001</c:v>
                </c:pt>
                <c:pt idx="7">
                  <c:v>6.63</c:v>
                </c:pt>
                <c:pt idx="8">
                  <c:v>6.59</c:v>
                </c:pt>
                <c:pt idx="9">
                  <c:v>6.42</c:v>
                </c:pt>
                <c:pt idx="10">
                  <c:v>7.55</c:v>
                </c:pt>
                <c:pt idx="11">
                  <c:v>6.34</c:v>
                </c:pt>
                <c:pt idx="12">
                  <c:v>6.3199999999999994</c:v>
                </c:pt>
                <c:pt idx="13">
                  <c:v>6.89</c:v>
                </c:pt>
                <c:pt idx="14">
                  <c:v>6.7700000000000005</c:v>
                </c:pt>
                <c:pt idx="15">
                  <c:v>6.48</c:v>
                </c:pt>
                <c:pt idx="16">
                  <c:v>11.78</c:v>
                </c:pt>
                <c:pt idx="17">
                  <c:v>7.49</c:v>
                </c:pt>
                <c:pt idx="18">
                  <c:v>6.75</c:v>
                </c:pt>
                <c:pt idx="19">
                  <c:v>7.3199999999999994</c:v>
                </c:pt>
                <c:pt idx="20">
                  <c:v>6.98</c:v>
                </c:pt>
                <c:pt idx="22">
                  <c:v>7.3</c:v>
                </c:pt>
              </c:numCache>
            </c:numRef>
          </c:val>
        </c:ser>
        <c:ser>
          <c:idx val="2"/>
          <c:order val="2"/>
          <c:tx>
            <c:strRef>
              <c:f>'RAW DATA'!$G$3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DATA'!$C$4:$C$27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DATA'!$G$4:$G$27</c:f>
              <c:numCache>
                <c:formatCode>0.0</c:formatCode>
                <c:ptCount val="24"/>
                <c:pt idx="0">
                  <c:v>6.5</c:v>
                </c:pt>
                <c:pt idx="1">
                  <c:v>6.8599999999999994</c:v>
                </c:pt>
                <c:pt idx="2">
                  <c:v>6.2700000000000005</c:v>
                </c:pt>
                <c:pt idx="3">
                  <c:v>6.64</c:v>
                </c:pt>
                <c:pt idx="4">
                  <c:v>6.14</c:v>
                </c:pt>
                <c:pt idx="5">
                  <c:v>6.06</c:v>
                </c:pt>
                <c:pt idx="6">
                  <c:v>5.91</c:v>
                </c:pt>
                <c:pt idx="7">
                  <c:v>6.22</c:v>
                </c:pt>
                <c:pt idx="8">
                  <c:v>6.25</c:v>
                </c:pt>
                <c:pt idx="9">
                  <c:v>6.23</c:v>
                </c:pt>
                <c:pt idx="10">
                  <c:v>8.33</c:v>
                </c:pt>
                <c:pt idx="11">
                  <c:v>6.1899999999999995</c:v>
                </c:pt>
                <c:pt idx="12">
                  <c:v>6.08</c:v>
                </c:pt>
                <c:pt idx="13">
                  <c:v>6.33</c:v>
                </c:pt>
                <c:pt idx="14">
                  <c:v>6.1499999999999995</c:v>
                </c:pt>
                <c:pt idx="15">
                  <c:v>6.52</c:v>
                </c:pt>
                <c:pt idx="16">
                  <c:v>6.5</c:v>
                </c:pt>
                <c:pt idx="17">
                  <c:v>7.39</c:v>
                </c:pt>
                <c:pt idx="18">
                  <c:v>6.1</c:v>
                </c:pt>
                <c:pt idx="19">
                  <c:v>6.7</c:v>
                </c:pt>
                <c:pt idx="20">
                  <c:v>7.4</c:v>
                </c:pt>
                <c:pt idx="22">
                  <c:v>6.88</c:v>
                </c:pt>
              </c:numCache>
            </c:numRef>
          </c:val>
        </c:ser>
        <c:ser>
          <c:idx val="3"/>
          <c:order val="3"/>
          <c:tx>
            <c:strRef>
              <c:f>'RAW DATA'!$H$3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DATA'!$C$4:$C$27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DATA'!$H$4:$H$27</c:f>
              <c:numCache>
                <c:formatCode>0.0</c:formatCode>
                <c:ptCount val="24"/>
                <c:pt idx="0">
                  <c:v>6.1</c:v>
                </c:pt>
                <c:pt idx="1">
                  <c:v>6.05</c:v>
                </c:pt>
                <c:pt idx="2">
                  <c:v>5.71</c:v>
                </c:pt>
                <c:pt idx="3">
                  <c:v>6.17</c:v>
                </c:pt>
                <c:pt idx="4">
                  <c:v>5.78</c:v>
                </c:pt>
                <c:pt idx="5">
                  <c:v>5.85</c:v>
                </c:pt>
                <c:pt idx="6">
                  <c:v>5.99</c:v>
                </c:pt>
                <c:pt idx="7">
                  <c:v>6.5</c:v>
                </c:pt>
                <c:pt idx="8">
                  <c:v>6.89</c:v>
                </c:pt>
                <c:pt idx="9">
                  <c:v>6.99</c:v>
                </c:pt>
                <c:pt idx="10">
                  <c:v>9.3600000000000012</c:v>
                </c:pt>
                <c:pt idx="11">
                  <c:v>7.22</c:v>
                </c:pt>
                <c:pt idx="12">
                  <c:v>7.1199999999999992</c:v>
                </c:pt>
                <c:pt idx="13">
                  <c:v>7.4300000000000006</c:v>
                </c:pt>
                <c:pt idx="14">
                  <c:v>7.2700000000000005</c:v>
                </c:pt>
                <c:pt idx="15">
                  <c:v>7.2700000000000005</c:v>
                </c:pt>
                <c:pt idx="16">
                  <c:v>8.4</c:v>
                </c:pt>
                <c:pt idx="17">
                  <c:v>8.620000000000001</c:v>
                </c:pt>
                <c:pt idx="18">
                  <c:v>7.08</c:v>
                </c:pt>
                <c:pt idx="19">
                  <c:v>7.13</c:v>
                </c:pt>
                <c:pt idx="20">
                  <c:v>7.81</c:v>
                </c:pt>
                <c:pt idx="22">
                  <c:v>7.25</c:v>
                </c:pt>
              </c:numCache>
            </c:numRef>
          </c:val>
        </c:ser>
        <c:ser>
          <c:idx val="5"/>
          <c:order val="4"/>
          <c:tx>
            <c:strRef>
              <c:f>'RAW DATA'!$I$3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DATA'!$C$4:$C$27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DATA'!$I$4:$I$27</c:f>
              <c:numCache>
                <c:formatCode>0.0</c:formatCode>
                <c:ptCount val="24"/>
                <c:pt idx="0">
                  <c:v>5.88</c:v>
                </c:pt>
                <c:pt idx="1">
                  <c:v>5.9300000000000006</c:v>
                </c:pt>
                <c:pt idx="2">
                  <c:v>5.6099999999999994</c:v>
                </c:pt>
                <c:pt idx="3">
                  <c:v>6.1499999999999995</c:v>
                </c:pt>
                <c:pt idx="4">
                  <c:v>6.05</c:v>
                </c:pt>
                <c:pt idx="5">
                  <c:v>6.28</c:v>
                </c:pt>
                <c:pt idx="6">
                  <c:v>6.37</c:v>
                </c:pt>
                <c:pt idx="7">
                  <c:v>6.9</c:v>
                </c:pt>
                <c:pt idx="8">
                  <c:v>6.68</c:v>
                </c:pt>
                <c:pt idx="9">
                  <c:v>6.58</c:v>
                </c:pt>
                <c:pt idx="10">
                  <c:v>8.49</c:v>
                </c:pt>
                <c:pt idx="11">
                  <c:v>6.45</c:v>
                </c:pt>
                <c:pt idx="12">
                  <c:v>6.4300000000000006</c:v>
                </c:pt>
                <c:pt idx="13">
                  <c:v>7.17</c:v>
                </c:pt>
                <c:pt idx="14">
                  <c:v>7.06</c:v>
                </c:pt>
                <c:pt idx="15">
                  <c:v>6.7700000000000005</c:v>
                </c:pt>
                <c:pt idx="16">
                  <c:v>9.5300000000000011</c:v>
                </c:pt>
                <c:pt idx="17">
                  <c:v>8.5400000000000009</c:v>
                </c:pt>
                <c:pt idx="18">
                  <c:v>6.6</c:v>
                </c:pt>
                <c:pt idx="19">
                  <c:v>7.6</c:v>
                </c:pt>
                <c:pt idx="20">
                  <c:v>8.07</c:v>
                </c:pt>
                <c:pt idx="22">
                  <c:v>7.13</c:v>
                </c:pt>
              </c:numCache>
            </c:numRef>
          </c:val>
        </c:ser>
        <c:ser>
          <c:idx val="4"/>
          <c:order val="5"/>
          <c:tx>
            <c:strRef>
              <c:f>'RAW DATA'!$J$3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DATA'!$C$4:$C$27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DATA'!$J$4:$J$27</c:f>
              <c:numCache>
                <c:formatCode>0.0</c:formatCode>
                <c:ptCount val="24"/>
                <c:pt idx="0">
                  <c:v>5.78</c:v>
                </c:pt>
                <c:pt idx="1">
                  <c:v>5.87</c:v>
                </c:pt>
                <c:pt idx="2">
                  <c:v>5.8890000000000002</c:v>
                </c:pt>
                <c:pt idx="3">
                  <c:v>6.05</c:v>
                </c:pt>
                <c:pt idx="4">
                  <c:v>5.84</c:v>
                </c:pt>
                <c:pt idx="5">
                  <c:v>5.99</c:v>
                </c:pt>
                <c:pt idx="6">
                  <c:v>5.96</c:v>
                </c:pt>
                <c:pt idx="7">
                  <c:v>6.41</c:v>
                </c:pt>
                <c:pt idx="8">
                  <c:v>6.3599999999999994</c:v>
                </c:pt>
                <c:pt idx="9">
                  <c:v>6.23</c:v>
                </c:pt>
                <c:pt idx="10">
                  <c:v>7.68</c:v>
                </c:pt>
                <c:pt idx="11">
                  <c:v>6.68</c:v>
                </c:pt>
                <c:pt idx="12">
                  <c:v>6.84</c:v>
                </c:pt>
                <c:pt idx="13">
                  <c:v>7.09</c:v>
                </c:pt>
                <c:pt idx="14">
                  <c:v>6.91</c:v>
                </c:pt>
                <c:pt idx="15">
                  <c:v>6.6599999999999993</c:v>
                </c:pt>
                <c:pt idx="16">
                  <c:v>10.78</c:v>
                </c:pt>
                <c:pt idx="17">
                  <c:v>8.42</c:v>
                </c:pt>
                <c:pt idx="18">
                  <c:v>6.3599999999999994</c:v>
                </c:pt>
                <c:pt idx="19">
                  <c:v>8.06</c:v>
                </c:pt>
                <c:pt idx="20">
                  <c:v>7.9700000000000006</c:v>
                </c:pt>
                <c:pt idx="22">
                  <c:v>7.22</c:v>
                </c:pt>
              </c:numCache>
            </c:numRef>
          </c:val>
        </c:ser>
        <c:marker val="1"/>
        <c:axId val="81848576"/>
        <c:axId val="86971136"/>
      </c:lineChart>
      <c:dateAx>
        <c:axId val="81848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6971136"/>
        <c:crosses val="autoZero"/>
        <c:auto val="1"/>
        <c:lblOffset val="100"/>
        <c:majorUnit val="14"/>
        <c:majorTimeUnit val="days"/>
      </c:dateAx>
      <c:valAx>
        <c:axId val="86971136"/>
        <c:scaling>
          <c:orientation val="minMax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Standard Units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84857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DATA'!$E$37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DATA'!$C$38:$C$61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DATA'!$E$38:$E$61</c:f>
              <c:numCache>
                <c:formatCode>General</c:formatCode>
                <c:ptCount val="24"/>
                <c:pt idx="2" formatCode="0">
                  <c:v>18</c:v>
                </c:pt>
                <c:pt idx="3" formatCode="0">
                  <c:v>-102.9</c:v>
                </c:pt>
                <c:pt idx="4" formatCode="0">
                  <c:v>-20.5</c:v>
                </c:pt>
                <c:pt idx="5" formatCode="0">
                  <c:v>78.5</c:v>
                </c:pt>
                <c:pt idx="6" formatCode="0">
                  <c:v>-9</c:v>
                </c:pt>
                <c:pt idx="7" formatCode="0">
                  <c:v>-4</c:v>
                </c:pt>
                <c:pt idx="8" formatCode="0">
                  <c:v>-19</c:v>
                </c:pt>
                <c:pt idx="9" formatCode="0">
                  <c:v>-16</c:v>
                </c:pt>
                <c:pt idx="10" formatCode="0">
                  <c:v>27</c:v>
                </c:pt>
                <c:pt idx="11" formatCode="0">
                  <c:v>3</c:v>
                </c:pt>
                <c:pt idx="12" formatCode="0">
                  <c:v>-42</c:v>
                </c:pt>
                <c:pt idx="13" formatCode="0">
                  <c:v>-25</c:v>
                </c:pt>
                <c:pt idx="14" formatCode="0">
                  <c:v>-55</c:v>
                </c:pt>
                <c:pt idx="15" formatCode="0">
                  <c:v>-38</c:v>
                </c:pt>
                <c:pt idx="16" formatCode="0">
                  <c:v>-37</c:v>
                </c:pt>
                <c:pt idx="17" formatCode="0">
                  <c:v>-52</c:v>
                </c:pt>
                <c:pt idx="18" formatCode="0">
                  <c:v>-57</c:v>
                </c:pt>
                <c:pt idx="19" formatCode="0">
                  <c:v>-181</c:v>
                </c:pt>
                <c:pt idx="20" formatCode="0">
                  <c:v>-99</c:v>
                </c:pt>
                <c:pt idx="22" formatCode="0">
                  <c:v>-60</c:v>
                </c:pt>
              </c:numCache>
            </c:numRef>
          </c:val>
        </c:ser>
        <c:ser>
          <c:idx val="1"/>
          <c:order val="1"/>
          <c:tx>
            <c:strRef>
              <c:f>'RAW DATA'!$F$37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DATA'!$C$38:$C$61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DATA'!$F$38:$F$61</c:f>
              <c:numCache>
                <c:formatCode>0</c:formatCode>
                <c:ptCount val="24"/>
                <c:pt idx="0">
                  <c:v>15</c:v>
                </c:pt>
                <c:pt idx="1">
                  <c:v>-25.7</c:v>
                </c:pt>
                <c:pt idx="2">
                  <c:v>14.3</c:v>
                </c:pt>
                <c:pt idx="3">
                  <c:v>-124.4</c:v>
                </c:pt>
                <c:pt idx="4">
                  <c:v>-33</c:v>
                </c:pt>
                <c:pt idx="5">
                  <c:v>34.4</c:v>
                </c:pt>
                <c:pt idx="6">
                  <c:v>-204</c:v>
                </c:pt>
                <c:pt idx="7">
                  <c:v>-177</c:v>
                </c:pt>
                <c:pt idx="8">
                  <c:v>-139</c:v>
                </c:pt>
                <c:pt idx="9">
                  <c:v>-156</c:v>
                </c:pt>
                <c:pt idx="10">
                  <c:v>-118</c:v>
                </c:pt>
                <c:pt idx="11">
                  <c:v>-106</c:v>
                </c:pt>
                <c:pt idx="12">
                  <c:v>-101</c:v>
                </c:pt>
                <c:pt idx="13">
                  <c:v>-157</c:v>
                </c:pt>
                <c:pt idx="14">
                  <c:v>-172</c:v>
                </c:pt>
                <c:pt idx="15">
                  <c:v>-175</c:v>
                </c:pt>
                <c:pt idx="16">
                  <c:v>222</c:v>
                </c:pt>
                <c:pt idx="17">
                  <c:v>-225</c:v>
                </c:pt>
                <c:pt idx="18">
                  <c:v>-307</c:v>
                </c:pt>
                <c:pt idx="19">
                  <c:v>-330</c:v>
                </c:pt>
                <c:pt idx="20">
                  <c:v>-328</c:v>
                </c:pt>
                <c:pt idx="22">
                  <c:v>-276</c:v>
                </c:pt>
              </c:numCache>
            </c:numRef>
          </c:val>
        </c:ser>
        <c:ser>
          <c:idx val="2"/>
          <c:order val="2"/>
          <c:tx>
            <c:strRef>
              <c:f>'RAW DATA'!$G$37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DATA'!$C$38:$C$61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DATA'!$G$38:$G$61</c:f>
              <c:numCache>
                <c:formatCode>0</c:formatCode>
                <c:ptCount val="24"/>
                <c:pt idx="0">
                  <c:v>-2.2999999999999998</c:v>
                </c:pt>
                <c:pt idx="1">
                  <c:v>21.7</c:v>
                </c:pt>
                <c:pt idx="2">
                  <c:v>15.8</c:v>
                </c:pt>
                <c:pt idx="3">
                  <c:v>-131.80000000000001</c:v>
                </c:pt>
                <c:pt idx="4">
                  <c:v>-27.9</c:v>
                </c:pt>
                <c:pt idx="5">
                  <c:v>42.5</c:v>
                </c:pt>
                <c:pt idx="6">
                  <c:v>-172</c:v>
                </c:pt>
                <c:pt idx="7">
                  <c:v>-158</c:v>
                </c:pt>
                <c:pt idx="8">
                  <c:v>-109</c:v>
                </c:pt>
                <c:pt idx="9">
                  <c:v>-143</c:v>
                </c:pt>
                <c:pt idx="10">
                  <c:v>-120</c:v>
                </c:pt>
                <c:pt idx="11">
                  <c:v>-88</c:v>
                </c:pt>
                <c:pt idx="12">
                  <c:v>-91</c:v>
                </c:pt>
                <c:pt idx="13">
                  <c:v>-111</c:v>
                </c:pt>
                <c:pt idx="14">
                  <c:v>-171</c:v>
                </c:pt>
                <c:pt idx="15">
                  <c:v>-186</c:v>
                </c:pt>
                <c:pt idx="16">
                  <c:v>158</c:v>
                </c:pt>
                <c:pt idx="17">
                  <c:v>-191</c:v>
                </c:pt>
                <c:pt idx="18">
                  <c:v>-258</c:v>
                </c:pt>
                <c:pt idx="19">
                  <c:v>-325</c:v>
                </c:pt>
                <c:pt idx="20">
                  <c:v>-263</c:v>
                </c:pt>
                <c:pt idx="22">
                  <c:v>-292</c:v>
                </c:pt>
              </c:numCache>
            </c:numRef>
          </c:val>
        </c:ser>
        <c:ser>
          <c:idx val="3"/>
          <c:order val="3"/>
          <c:tx>
            <c:strRef>
              <c:f>'RAW DATA'!$H$37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DATA'!$C$38:$C$61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DATA'!$H$38:$H$61</c:f>
              <c:numCache>
                <c:formatCode>0</c:formatCode>
                <c:ptCount val="24"/>
                <c:pt idx="0">
                  <c:v>22</c:v>
                </c:pt>
                <c:pt idx="1">
                  <c:v>19.7</c:v>
                </c:pt>
                <c:pt idx="2">
                  <c:v>31.3</c:v>
                </c:pt>
                <c:pt idx="3">
                  <c:v>-132.80000000000001</c:v>
                </c:pt>
                <c:pt idx="4">
                  <c:v>-27</c:v>
                </c:pt>
                <c:pt idx="5">
                  <c:v>86.3</c:v>
                </c:pt>
                <c:pt idx="6">
                  <c:v>-108</c:v>
                </c:pt>
                <c:pt idx="7">
                  <c:v>-120</c:v>
                </c:pt>
                <c:pt idx="8">
                  <c:v>-85</c:v>
                </c:pt>
                <c:pt idx="9">
                  <c:v>-119</c:v>
                </c:pt>
                <c:pt idx="10">
                  <c:v>-139</c:v>
                </c:pt>
                <c:pt idx="11">
                  <c:v>-114</c:v>
                </c:pt>
                <c:pt idx="12">
                  <c:v>-119</c:v>
                </c:pt>
                <c:pt idx="13">
                  <c:v>-120</c:v>
                </c:pt>
                <c:pt idx="14">
                  <c:v>-148</c:v>
                </c:pt>
                <c:pt idx="15">
                  <c:v>-41</c:v>
                </c:pt>
                <c:pt idx="16">
                  <c:v>124</c:v>
                </c:pt>
                <c:pt idx="17">
                  <c:v>-132</c:v>
                </c:pt>
                <c:pt idx="18">
                  <c:v>-194</c:v>
                </c:pt>
                <c:pt idx="19">
                  <c:v>-191</c:v>
                </c:pt>
                <c:pt idx="20">
                  <c:v>-192</c:v>
                </c:pt>
                <c:pt idx="22">
                  <c:v>-196</c:v>
                </c:pt>
              </c:numCache>
            </c:numRef>
          </c:val>
        </c:ser>
        <c:ser>
          <c:idx val="5"/>
          <c:order val="4"/>
          <c:tx>
            <c:strRef>
              <c:f>'RAW DATA'!$I$37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DATA'!$C$38:$C$61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DATA'!$I$38:$I$61</c:f>
              <c:numCache>
                <c:formatCode>0</c:formatCode>
                <c:ptCount val="24"/>
                <c:pt idx="0">
                  <c:v>6</c:v>
                </c:pt>
                <c:pt idx="1">
                  <c:v>-24.7</c:v>
                </c:pt>
                <c:pt idx="2">
                  <c:v>22.8</c:v>
                </c:pt>
                <c:pt idx="3">
                  <c:v>-162.9</c:v>
                </c:pt>
                <c:pt idx="4">
                  <c:v>-5</c:v>
                </c:pt>
                <c:pt idx="5">
                  <c:v>-6.8</c:v>
                </c:pt>
                <c:pt idx="6">
                  <c:v>-132</c:v>
                </c:pt>
                <c:pt idx="7">
                  <c:v>-128</c:v>
                </c:pt>
                <c:pt idx="8">
                  <c:v>-64</c:v>
                </c:pt>
                <c:pt idx="9">
                  <c:v>-79</c:v>
                </c:pt>
                <c:pt idx="10">
                  <c:v>-80</c:v>
                </c:pt>
                <c:pt idx="11">
                  <c:v>-51</c:v>
                </c:pt>
                <c:pt idx="12">
                  <c:v>-43</c:v>
                </c:pt>
                <c:pt idx="13">
                  <c:v>-96</c:v>
                </c:pt>
                <c:pt idx="14">
                  <c:v>-98</c:v>
                </c:pt>
                <c:pt idx="15">
                  <c:v>-102</c:v>
                </c:pt>
                <c:pt idx="16">
                  <c:v>-74</c:v>
                </c:pt>
                <c:pt idx="17">
                  <c:v>-89</c:v>
                </c:pt>
                <c:pt idx="18">
                  <c:v>-185</c:v>
                </c:pt>
                <c:pt idx="19">
                  <c:v>-218</c:v>
                </c:pt>
                <c:pt idx="20">
                  <c:v>-166</c:v>
                </c:pt>
                <c:pt idx="22">
                  <c:v>-190</c:v>
                </c:pt>
              </c:numCache>
            </c:numRef>
          </c:val>
        </c:ser>
        <c:ser>
          <c:idx val="4"/>
          <c:order val="5"/>
          <c:tx>
            <c:strRef>
              <c:f>'RAW DATA'!$J$37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DATA'!$C$38:$C$61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DATA'!$J$38:$J$61</c:f>
              <c:numCache>
                <c:formatCode>0</c:formatCode>
                <c:ptCount val="24"/>
                <c:pt idx="0">
                  <c:v>2.5</c:v>
                </c:pt>
                <c:pt idx="1">
                  <c:v>-31.7</c:v>
                </c:pt>
                <c:pt idx="2">
                  <c:v>3.1</c:v>
                </c:pt>
                <c:pt idx="3">
                  <c:v>-143.6</c:v>
                </c:pt>
                <c:pt idx="4">
                  <c:v>-8.7000000000000011</c:v>
                </c:pt>
                <c:pt idx="5">
                  <c:v>53.3</c:v>
                </c:pt>
                <c:pt idx="6">
                  <c:v>-136</c:v>
                </c:pt>
                <c:pt idx="7">
                  <c:v>142</c:v>
                </c:pt>
                <c:pt idx="8">
                  <c:v>-96</c:v>
                </c:pt>
                <c:pt idx="9">
                  <c:v>-108</c:v>
                </c:pt>
                <c:pt idx="10">
                  <c:v>-95</c:v>
                </c:pt>
                <c:pt idx="11">
                  <c:v>-130</c:v>
                </c:pt>
                <c:pt idx="12">
                  <c:v>-192</c:v>
                </c:pt>
                <c:pt idx="13">
                  <c:v>-230</c:v>
                </c:pt>
                <c:pt idx="14">
                  <c:v>-226</c:v>
                </c:pt>
                <c:pt idx="15">
                  <c:v>-182</c:v>
                </c:pt>
                <c:pt idx="16">
                  <c:v>150</c:v>
                </c:pt>
                <c:pt idx="17">
                  <c:v>-160</c:v>
                </c:pt>
                <c:pt idx="18">
                  <c:v>-283</c:v>
                </c:pt>
                <c:pt idx="19">
                  <c:v>-282</c:v>
                </c:pt>
                <c:pt idx="20">
                  <c:v>-271</c:v>
                </c:pt>
                <c:pt idx="22">
                  <c:v>-267</c:v>
                </c:pt>
              </c:numCache>
            </c:numRef>
          </c:val>
        </c:ser>
        <c:marker val="1"/>
        <c:axId val="87032192"/>
        <c:axId val="87034496"/>
      </c:lineChart>
      <c:dateAx>
        <c:axId val="87032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>
            <c:manualLayout>
              <c:xMode val="edge"/>
              <c:yMode val="edge"/>
              <c:x val="0.44465551181102353"/>
              <c:y val="0.92002981403892725"/>
            </c:manualLayout>
          </c:layout>
        </c:title>
        <c:numFmt formatCode="d\-mmm\-yy" sourceLinked="1"/>
        <c:tickLblPos val="low"/>
        <c:txPr>
          <a:bodyPr rot="-1800000"/>
          <a:lstStyle/>
          <a:p>
            <a:pPr>
              <a:defRPr sz="1400"/>
            </a:pPr>
            <a:endParaRPr lang="en-US"/>
          </a:p>
        </c:txPr>
        <c:crossAx val="87034496"/>
        <c:crosses val="autoZero"/>
        <c:auto val="1"/>
        <c:lblOffset val="100"/>
        <c:majorUnit val="14"/>
        <c:majorTimeUnit val="days"/>
      </c:dateAx>
      <c:valAx>
        <c:axId val="87034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mV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03219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DATA'!$AX$37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DATA'!$AV$38:$AV$61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DATA'!$AX$38:$AX$61</c:f>
              <c:numCache>
                <c:formatCode>General</c:formatCode>
                <c:ptCount val="24"/>
              </c:numCache>
            </c:numRef>
          </c:val>
        </c:ser>
        <c:ser>
          <c:idx val="1"/>
          <c:order val="1"/>
          <c:tx>
            <c:strRef>
              <c:f>'RAW DATA'!$AY$37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DATA'!$AV$38:$AV$61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DATA'!$AY$38:$AY$61</c:f>
              <c:numCache>
                <c:formatCode>0.0</c:formatCode>
                <c:ptCount val="24"/>
                <c:pt idx="0">
                  <c:v>5.04</c:v>
                </c:pt>
                <c:pt idx="1">
                  <c:v>5.76</c:v>
                </c:pt>
                <c:pt idx="2">
                  <c:v>5.04</c:v>
                </c:pt>
                <c:pt idx="3">
                  <c:v>5.04</c:v>
                </c:pt>
                <c:pt idx="4">
                  <c:v>5.04</c:v>
                </c:pt>
                <c:pt idx="5">
                  <c:v>5.76</c:v>
                </c:pt>
                <c:pt idx="9">
                  <c:v>5.76</c:v>
                </c:pt>
                <c:pt idx="10">
                  <c:v>5.76</c:v>
                </c:pt>
                <c:pt idx="11">
                  <c:v>5.76</c:v>
                </c:pt>
                <c:pt idx="12">
                  <c:v>5.76</c:v>
                </c:pt>
                <c:pt idx="13">
                  <c:v>5.76</c:v>
                </c:pt>
                <c:pt idx="14">
                  <c:v>5.76</c:v>
                </c:pt>
                <c:pt idx="15">
                  <c:v>5.76</c:v>
                </c:pt>
                <c:pt idx="16">
                  <c:v>5.76</c:v>
                </c:pt>
                <c:pt idx="17">
                  <c:v>5.76</c:v>
                </c:pt>
                <c:pt idx="18">
                  <c:v>5.76</c:v>
                </c:pt>
                <c:pt idx="19">
                  <c:v>5.76</c:v>
                </c:pt>
                <c:pt idx="20">
                  <c:v>5.76</c:v>
                </c:pt>
                <c:pt idx="22">
                  <c:v>5.76</c:v>
                </c:pt>
                <c:pt idx="23">
                  <c:v>5.76</c:v>
                </c:pt>
              </c:numCache>
            </c:numRef>
          </c:val>
        </c:ser>
        <c:ser>
          <c:idx val="2"/>
          <c:order val="2"/>
          <c:tx>
            <c:strRef>
              <c:f>'RAW DATA'!$AZ$37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DATA'!$AV$38:$AV$61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DATA'!$AZ$38:$AZ$61</c:f>
              <c:numCache>
                <c:formatCode>0.0</c:formatCode>
                <c:ptCount val="24"/>
                <c:pt idx="0">
                  <c:v>5.04</c:v>
                </c:pt>
                <c:pt idx="1">
                  <c:v>5.04</c:v>
                </c:pt>
                <c:pt idx="2">
                  <c:v>5.04</c:v>
                </c:pt>
                <c:pt idx="3">
                  <c:v>5.04</c:v>
                </c:pt>
                <c:pt idx="4">
                  <c:v>5.4</c:v>
                </c:pt>
                <c:pt idx="5">
                  <c:v>5.76</c:v>
                </c:pt>
                <c:pt idx="9">
                  <c:v>5.76</c:v>
                </c:pt>
                <c:pt idx="10">
                  <c:v>5.76</c:v>
                </c:pt>
                <c:pt idx="11">
                  <c:v>5.76</c:v>
                </c:pt>
                <c:pt idx="12">
                  <c:v>5.76</c:v>
                </c:pt>
                <c:pt idx="13">
                  <c:v>5.76</c:v>
                </c:pt>
                <c:pt idx="14">
                  <c:v>5.76</c:v>
                </c:pt>
                <c:pt idx="15">
                  <c:v>5.76</c:v>
                </c:pt>
                <c:pt idx="16">
                  <c:v>5.76</c:v>
                </c:pt>
                <c:pt idx="17">
                  <c:v>5.76</c:v>
                </c:pt>
                <c:pt idx="18">
                  <c:v>5.76</c:v>
                </c:pt>
                <c:pt idx="19">
                  <c:v>5.76</c:v>
                </c:pt>
                <c:pt idx="20">
                  <c:v>5.76</c:v>
                </c:pt>
                <c:pt idx="22">
                  <c:v>5.76</c:v>
                </c:pt>
                <c:pt idx="23">
                  <c:v>5.76</c:v>
                </c:pt>
              </c:numCache>
            </c:numRef>
          </c:val>
        </c:ser>
        <c:ser>
          <c:idx val="3"/>
          <c:order val="3"/>
          <c:tx>
            <c:strRef>
              <c:f>'RAW DATA'!$BA$37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DATA'!$AV$38:$AV$61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DATA'!$BA$38:$BA$61</c:f>
              <c:numCache>
                <c:formatCode>0.0</c:formatCode>
                <c:ptCount val="24"/>
                <c:pt idx="0">
                  <c:v>5.04</c:v>
                </c:pt>
                <c:pt idx="1">
                  <c:v>5.04</c:v>
                </c:pt>
                <c:pt idx="2">
                  <c:v>5.04</c:v>
                </c:pt>
                <c:pt idx="3">
                  <c:v>5.04</c:v>
                </c:pt>
                <c:pt idx="4">
                  <c:v>5.4</c:v>
                </c:pt>
                <c:pt idx="5">
                  <c:v>5.76</c:v>
                </c:pt>
                <c:pt idx="9">
                  <c:v>5.76</c:v>
                </c:pt>
                <c:pt idx="10">
                  <c:v>5.76</c:v>
                </c:pt>
                <c:pt idx="11">
                  <c:v>5.76</c:v>
                </c:pt>
                <c:pt idx="12">
                  <c:v>5.76</c:v>
                </c:pt>
                <c:pt idx="13">
                  <c:v>5.76</c:v>
                </c:pt>
                <c:pt idx="14">
                  <c:v>5.76</c:v>
                </c:pt>
                <c:pt idx="15">
                  <c:v>5.76</c:v>
                </c:pt>
                <c:pt idx="16">
                  <c:v>5.76</c:v>
                </c:pt>
                <c:pt idx="17">
                  <c:v>5.76</c:v>
                </c:pt>
                <c:pt idx="18">
                  <c:v>5.76</c:v>
                </c:pt>
                <c:pt idx="19">
                  <c:v>11.52</c:v>
                </c:pt>
                <c:pt idx="20">
                  <c:v>11.52</c:v>
                </c:pt>
                <c:pt idx="22">
                  <c:v>11.52</c:v>
                </c:pt>
                <c:pt idx="23">
                  <c:v>11.52</c:v>
                </c:pt>
              </c:numCache>
            </c:numRef>
          </c:val>
        </c:ser>
        <c:ser>
          <c:idx val="5"/>
          <c:order val="4"/>
          <c:tx>
            <c:strRef>
              <c:f>'RAW DATA'!$BB$37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DATA'!$AV$38:$AV$61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DATA'!$BB$38:$BB$61</c:f>
              <c:numCache>
                <c:formatCode>0.0</c:formatCode>
                <c:ptCount val="24"/>
                <c:pt idx="0">
                  <c:v>5.04</c:v>
                </c:pt>
                <c:pt idx="1">
                  <c:v>5.04</c:v>
                </c:pt>
                <c:pt idx="2">
                  <c:v>5.04</c:v>
                </c:pt>
                <c:pt idx="3">
                  <c:v>5.04</c:v>
                </c:pt>
                <c:pt idx="4">
                  <c:v>6.1199999999999992</c:v>
                </c:pt>
                <c:pt idx="5">
                  <c:v>5.76</c:v>
                </c:pt>
                <c:pt idx="9">
                  <c:v>5.76</c:v>
                </c:pt>
                <c:pt idx="10">
                  <c:v>5.76</c:v>
                </c:pt>
                <c:pt idx="11">
                  <c:v>5.76</c:v>
                </c:pt>
                <c:pt idx="12">
                  <c:v>5.76</c:v>
                </c:pt>
                <c:pt idx="13">
                  <c:v>5.76</c:v>
                </c:pt>
                <c:pt idx="14">
                  <c:v>5.76</c:v>
                </c:pt>
                <c:pt idx="15">
                  <c:v>5.76</c:v>
                </c:pt>
                <c:pt idx="16">
                  <c:v>5.76</c:v>
                </c:pt>
                <c:pt idx="17">
                  <c:v>5.76</c:v>
                </c:pt>
                <c:pt idx="18">
                  <c:v>5.76</c:v>
                </c:pt>
                <c:pt idx="19">
                  <c:v>11.52</c:v>
                </c:pt>
                <c:pt idx="20">
                  <c:v>11.52</c:v>
                </c:pt>
                <c:pt idx="22">
                  <c:v>11.52</c:v>
                </c:pt>
                <c:pt idx="23">
                  <c:v>11.52</c:v>
                </c:pt>
              </c:numCache>
            </c:numRef>
          </c:val>
        </c:ser>
        <c:ser>
          <c:idx val="4"/>
          <c:order val="5"/>
          <c:tx>
            <c:strRef>
              <c:f>'RAW DATA'!$BC$37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DATA'!$AV$38:$AV$61</c:f>
              <c:numCache>
                <c:formatCode>d\-mmm\-yy</c:formatCode>
                <c:ptCount val="24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DATA'!$BC$38:$BC$61</c:f>
              <c:numCache>
                <c:formatCode>0.0</c:formatCode>
                <c:ptCount val="24"/>
                <c:pt idx="0">
                  <c:v>5.04</c:v>
                </c:pt>
                <c:pt idx="1">
                  <c:v>1.44</c:v>
                </c:pt>
                <c:pt idx="2">
                  <c:v>5.04</c:v>
                </c:pt>
                <c:pt idx="3">
                  <c:v>5.04</c:v>
                </c:pt>
                <c:pt idx="4">
                  <c:v>5.76</c:v>
                </c:pt>
                <c:pt idx="5">
                  <c:v>5.4</c:v>
                </c:pt>
                <c:pt idx="9">
                  <c:v>5.76</c:v>
                </c:pt>
                <c:pt idx="10">
                  <c:v>5.76</c:v>
                </c:pt>
                <c:pt idx="11">
                  <c:v>5.76</c:v>
                </c:pt>
                <c:pt idx="12">
                  <c:v>5.76</c:v>
                </c:pt>
                <c:pt idx="13">
                  <c:v>5.76</c:v>
                </c:pt>
                <c:pt idx="14">
                  <c:v>5.76</c:v>
                </c:pt>
                <c:pt idx="15">
                  <c:v>5.76</c:v>
                </c:pt>
                <c:pt idx="16">
                  <c:v>5.76</c:v>
                </c:pt>
                <c:pt idx="17">
                  <c:v>5.76</c:v>
                </c:pt>
                <c:pt idx="18">
                  <c:v>5.76</c:v>
                </c:pt>
                <c:pt idx="19">
                  <c:v>5.76</c:v>
                </c:pt>
                <c:pt idx="20">
                  <c:v>5.76</c:v>
                </c:pt>
                <c:pt idx="22">
                  <c:v>5.76</c:v>
                </c:pt>
                <c:pt idx="23">
                  <c:v>5.76</c:v>
                </c:pt>
              </c:numCache>
            </c:numRef>
          </c:val>
        </c:ser>
        <c:marker val="1"/>
        <c:axId val="87083264"/>
        <c:axId val="87094016"/>
      </c:lineChart>
      <c:dateAx>
        <c:axId val="87083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7094016"/>
        <c:crosses val="autoZero"/>
        <c:auto val="1"/>
        <c:lblOffset val="100"/>
        <c:majorUnit val="14"/>
        <c:majorTimeUnit val="days"/>
      </c:dateAx>
      <c:valAx>
        <c:axId val="87094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L/day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08326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'RAW DATA'!$T$73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DATA'!$Q$74:$Q$100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DATA'!$T$74:$T$100</c:f>
              <c:numCache>
                <c:formatCode>0</c:formatCode>
                <c:ptCount val="27"/>
                <c:pt idx="1">
                  <c:v>81</c:v>
                </c:pt>
                <c:pt idx="2">
                  <c:v>79</c:v>
                </c:pt>
                <c:pt idx="3">
                  <c:v>80</c:v>
                </c:pt>
                <c:pt idx="4">
                  <c:v>77</c:v>
                </c:pt>
                <c:pt idx="5">
                  <c:v>80</c:v>
                </c:pt>
                <c:pt idx="9">
                  <c:v>76</c:v>
                </c:pt>
                <c:pt idx="10">
                  <c:v>75</c:v>
                </c:pt>
                <c:pt idx="11">
                  <c:v>75</c:v>
                </c:pt>
                <c:pt idx="12">
                  <c:v>74</c:v>
                </c:pt>
                <c:pt idx="13">
                  <c:v>74</c:v>
                </c:pt>
                <c:pt idx="14">
                  <c:v>75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61</c:v>
                </c:pt>
                <c:pt idx="19">
                  <c:v>60</c:v>
                </c:pt>
                <c:pt idx="20">
                  <c:v>57</c:v>
                </c:pt>
                <c:pt idx="22">
                  <c:v>67</c:v>
                </c:pt>
                <c:pt idx="23">
                  <c:v>71</c:v>
                </c:pt>
                <c:pt idx="24">
                  <c:v>68</c:v>
                </c:pt>
                <c:pt idx="25">
                  <c:v>69</c:v>
                </c:pt>
              </c:numCache>
            </c:numRef>
          </c:val>
        </c:ser>
        <c:ser>
          <c:idx val="1"/>
          <c:order val="1"/>
          <c:tx>
            <c:strRef>
              <c:f>'RAW DATA'!$U$73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DATA'!$Q$74:$Q$100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DATA'!$U$74:$U$100</c:f>
              <c:numCache>
                <c:formatCode>0</c:formatCode>
                <c:ptCount val="27"/>
                <c:pt idx="1">
                  <c:v>460</c:v>
                </c:pt>
                <c:pt idx="2">
                  <c:v>510</c:v>
                </c:pt>
                <c:pt idx="3">
                  <c:v>530</c:v>
                </c:pt>
                <c:pt idx="4">
                  <c:v>490</c:v>
                </c:pt>
                <c:pt idx="5">
                  <c:v>640</c:v>
                </c:pt>
                <c:pt idx="9">
                  <c:v>870</c:v>
                </c:pt>
                <c:pt idx="10">
                  <c:v>990</c:v>
                </c:pt>
                <c:pt idx="11">
                  <c:v>1100</c:v>
                </c:pt>
                <c:pt idx="12">
                  <c:v>1100</c:v>
                </c:pt>
                <c:pt idx="13">
                  <c:v>480</c:v>
                </c:pt>
                <c:pt idx="14">
                  <c:v>690</c:v>
                </c:pt>
                <c:pt idx="15">
                  <c:v>800</c:v>
                </c:pt>
                <c:pt idx="16">
                  <c:v>460</c:v>
                </c:pt>
                <c:pt idx="17">
                  <c:v>530</c:v>
                </c:pt>
                <c:pt idx="18">
                  <c:v>560</c:v>
                </c:pt>
                <c:pt idx="19">
                  <c:v>440</c:v>
                </c:pt>
                <c:pt idx="20">
                  <c:v>600</c:v>
                </c:pt>
                <c:pt idx="22">
                  <c:v>390</c:v>
                </c:pt>
                <c:pt idx="23">
                  <c:v>550</c:v>
                </c:pt>
                <c:pt idx="24">
                  <c:v>560</c:v>
                </c:pt>
                <c:pt idx="25">
                  <c:v>520</c:v>
                </c:pt>
              </c:numCache>
            </c:numRef>
          </c:val>
        </c:ser>
        <c:ser>
          <c:idx val="2"/>
          <c:order val="2"/>
          <c:tx>
            <c:strRef>
              <c:f>'RAW DATA'!$V$73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DATA'!$Q$74:$Q$100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DATA'!$V$74:$V$100</c:f>
              <c:numCache>
                <c:formatCode>0</c:formatCode>
                <c:ptCount val="27"/>
                <c:pt idx="1">
                  <c:v>220</c:v>
                </c:pt>
                <c:pt idx="2">
                  <c:v>450</c:v>
                </c:pt>
                <c:pt idx="3">
                  <c:v>540</c:v>
                </c:pt>
                <c:pt idx="4">
                  <c:v>640</c:v>
                </c:pt>
                <c:pt idx="5">
                  <c:v>800</c:v>
                </c:pt>
                <c:pt idx="9">
                  <c:v>1200</c:v>
                </c:pt>
                <c:pt idx="10">
                  <c:v>1400</c:v>
                </c:pt>
                <c:pt idx="11">
                  <c:v>1400</c:v>
                </c:pt>
                <c:pt idx="12">
                  <c:v>1400</c:v>
                </c:pt>
                <c:pt idx="13">
                  <c:v>1200</c:v>
                </c:pt>
                <c:pt idx="14">
                  <c:v>720</c:v>
                </c:pt>
                <c:pt idx="15">
                  <c:v>850</c:v>
                </c:pt>
                <c:pt idx="16">
                  <c:v>1100</c:v>
                </c:pt>
                <c:pt idx="17">
                  <c:v>1200</c:v>
                </c:pt>
                <c:pt idx="18">
                  <c:v>570</c:v>
                </c:pt>
                <c:pt idx="19">
                  <c:v>700</c:v>
                </c:pt>
                <c:pt idx="20">
                  <c:v>72</c:v>
                </c:pt>
                <c:pt idx="22">
                  <c:v>520</c:v>
                </c:pt>
                <c:pt idx="23">
                  <c:v>670</c:v>
                </c:pt>
                <c:pt idx="24">
                  <c:v>720</c:v>
                </c:pt>
                <c:pt idx="25">
                  <c:v>720</c:v>
                </c:pt>
              </c:numCache>
            </c:numRef>
          </c:val>
        </c:ser>
        <c:ser>
          <c:idx val="3"/>
          <c:order val="3"/>
          <c:tx>
            <c:strRef>
              <c:f>'RAW DATA'!$W$73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DATA'!$Q$74:$Q$100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DATA'!$W$74:$W$100</c:f>
              <c:numCache>
                <c:formatCode>0</c:formatCode>
                <c:ptCount val="27"/>
                <c:pt idx="1">
                  <c:v>370</c:v>
                </c:pt>
                <c:pt idx="2">
                  <c:v>730</c:v>
                </c:pt>
                <c:pt idx="3">
                  <c:v>890</c:v>
                </c:pt>
                <c:pt idx="4">
                  <c:v>1100</c:v>
                </c:pt>
                <c:pt idx="5">
                  <c:v>1100</c:v>
                </c:pt>
                <c:pt idx="9">
                  <c:v>930</c:v>
                </c:pt>
                <c:pt idx="10">
                  <c:v>1300</c:v>
                </c:pt>
                <c:pt idx="11">
                  <c:v>1500</c:v>
                </c:pt>
                <c:pt idx="12">
                  <c:v>1400</c:v>
                </c:pt>
                <c:pt idx="13">
                  <c:v>650</c:v>
                </c:pt>
                <c:pt idx="14">
                  <c:v>670</c:v>
                </c:pt>
                <c:pt idx="15">
                  <c:v>610</c:v>
                </c:pt>
                <c:pt idx="16">
                  <c:v>600</c:v>
                </c:pt>
                <c:pt idx="17">
                  <c:v>580</c:v>
                </c:pt>
                <c:pt idx="18">
                  <c:v>83</c:v>
                </c:pt>
                <c:pt idx="19">
                  <c:v>230</c:v>
                </c:pt>
                <c:pt idx="20">
                  <c:v>340</c:v>
                </c:pt>
                <c:pt idx="22">
                  <c:v>440</c:v>
                </c:pt>
                <c:pt idx="23">
                  <c:v>420</c:v>
                </c:pt>
                <c:pt idx="24">
                  <c:v>380</c:v>
                </c:pt>
                <c:pt idx="25">
                  <c:v>350</c:v>
                </c:pt>
              </c:numCache>
            </c:numRef>
          </c:val>
        </c:ser>
        <c:ser>
          <c:idx val="5"/>
          <c:order val="4"/>
          <c:tx>
            <c:strRef>
              <c:f>'RAW DATA'!$X$73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DATA'!$Q$74:$Q$100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DATA'!$X$74:$X$100</c:f>
              <c:numCache>
                <c:formatCode>0</c:formatCode>
                <c:ptCount val="27"/>
                <c:pt idx="1">
                  <c:v>630</c:v>
                </c:pt>
                <c:pt idx="2">
                  <c:v>710</c:v>
                </c:pt>
                <c:pt idx="3">
                  <c:v>860</c:v>
                </c:pt>
                <c:pt idx="4">
                  <c:v>360</c:v>
                </c:pt>
                <c:pt idx="5">
                  <c:v>490</c:v>
                </c:pt>
                <c:pt idx="9">
                  <c:v>680</c:v>
                </c:pt>
                <c:pt idx="10">
                  <c:v>980</c:v>
                </c:pt>
                <c:pt idx="11">
                  <c:v>1000</c:v>
                </c:pt>
                <c:pt idx="12">
                  <c:v>1200</c:v>
                </c:pt>
                <c:pt idx="13">
                  <c:v>190</c:v>
                </c:pt>
                <c:pt idx="14">
                  <c:v>440</c:v>
                </c:pt>
                <c:pt idx="15">
                  <c:v>620</c:v>
                </c:pt>
                <c:pt idx="16">
                  <c:v>710</c:v>
                </c:pt>
                <c:pt idx="17">
                  <c:v>780</c:v>
                </c:pt>
                <c:pt idx="18">
                  <c:v>360</c:v>
                </c:pt>
                <c:pt idx="19">
                  <c:v>130</c:v>
                </c:pt>
                <c:pt idx="20">
                  <c:v>280</c:v>
                </c:pt>
                <c:pt idx="22">
                  <c:v>590</c:v>
                </c:pt>
                <c:pt idx="23">
                  <c:v>630</c:v>
                </c:pt>
                <c:pt idx="24">
                  <c:v>640</c:v>
                </c:pt>
                <c:pt idx="25">
                  <c:v>650</c:v>
                </c:pt>
              </c:numCache>
            </c:numRef>
          </c:val>
        </c:ser>
        <c:ser>
          <c:idx val="4"/>
          <c:order val="5"/>
          <c:tx>
            <c:strRef>
              <c:f>'RAW DATA'!$Y$73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DATA'!$Q$74:$Q$100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DATA'!$Y$74:$Y$100</c:f>
              <c:numCache>
                <c:formatCode>0</c:formatCode>
                <c:ptCount val="27"/>
                <c:pt idx="1">
                  <c:v>630</c:v>
                </c:pt>
                <c:pt idx="2">
                  <c:v>690</c:v>
                </c:pt>
                <c:pt idx="3">
                  <c:v>690</c:v>
                </c:pt>
                <c:pt idx="4">
                  <c:v>660</c:v>
                </c:pt>
                <c:pt idx="5">
                  <c:v>720</c:v>
                </c:pt>
                <c:pt idx="9">
                  <c:v>820</c:v>
                </c:pt>
                <c:pt idx="10">
                  <c:v>930</c:v>
                </c:pt>
                <c:pt idx="11">
                  <c:v>470</c:v>
                </c:pt>
                <c:pt idx="12">
                  <c:v>280</c:v>
                </c:pt>
                <c:pt idx="13">
                  <c:v>420</c:v>
                </c:pt>
                <c:pt idx="14">
                  <c:v>580</c:v>
                </c:pt>
                <c:pt idx="15">
                  <c:v>670</c:v>
                </c:pt>
                <c:pt idx="16">
                  <c:v>680</c:v>
                </c:pt>
                <c:pt idx="17">
                  <c:v>740</c:v>
                </c:pt>
                <c:pt idx="18">
                  <c:v>530</c:v>
                </c:pt>
                <c:pt idx="19">
                  <c:v>130</c:v>
                </c:pt>
                <c:pt idx="20">
                  <c:v>240</c:v>
                </c:pt>
                <c:pt idx="22">
                  <c:v>98</c:v>
                </c:pt>
                <c:pt idx="23">
                  <c:v>530</c:v>
                </c:pt>
                <c:pt idx="24">
                  <c:v>570</c:v>
                </c:pt>
                <c:pt idx="25">
                  <c:v>560</c:v>
                </c:pt>
              </c:numCache>
            </c:numRef>
          </c:val>
        </c:ser>
        <c:marker val="1"/>
        <c:axId val="87113088"/>
        <c:axId val="87439232"/>
      </c:lineChart>
      <c:dateAx>
        <c:axId val="87113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439232"/>
        <c:crosses val="autoZero"/>
        <c:auto val="1"/>
        <c:lblOffset val="100"/>
      </c:dateAx>
      <c:valAx>
        <c:axId val="87439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113088"/>
        <c:crosses val="autoZero"/>
        <c:crossBetween val="between"/>
      </c:valAx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89100394937873"/>
          <c:y val="0.10763913926709656"/>
          <c:w val="0.75948053000635651"/>
          <c:h val="0.64311163116941228"/>
        </c:manualLayout>
      </c:layout>
      <c:lineChart>
        <c:grouping val="standard"/>
        <c:ser>
          <c:idx val="0"/>
          <c:order val="0"/>
          <c:tx>
            <c:strRef>
              <c:f>'RAW DATA'!$AX$73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DATA'!$AX$74:$AX$100</c:f>
              <c:numCache>
                <c:formatCode>0</c:formatCode>
                <c:ptCount val="27"/>
                <c:pt idx="1">
                  <c:v>490</c:v>
                </c:pt>
                <c:pt idx="2">
                  <c:v>480</c:v>
                </c:pt>
                <c:pt idx="3">
                  <c:v>450</c:v>
                </c:pt>
                <c:pt idx="4">
                  <c:v>440</c:v>
                </c:pt>
                <c:pt idx="5">
                  <c:v>440</c:v>
                </c:pt>
                <c:pt idx="9">
                  <c:v>440</c:v>
                </c:pt>
                <c:pt idx="10">
                  <c:v>460</c:v>
                </c:pt>
                <c:pt idx="11">
                  <c:v>450</c:v>
                </c:pt>
                <c:pt idx="12">
                  <c:v>460</c:v>
                </c:pt>
                <c:pt idx="13">
                  <c:v>560</c:v>
                </c:pt>
                <c:pt idx="14">
                  <c:v>560</c:v>
                </c:pt>
                <c:pt idx="15">
                  <c:v>560</c:v>
                </c:pt>
                <c:pt idx="16">
                  <c:v>530</c:v>
                </c:pt>
                <c:pt idx="17">
                  <c:v>560</c:v>
                </c:pt>
                <c:pt idx="18">
                  <c:v>550</c:v>
                </c:pt>
                <c:pt idx="19">
                  <c:v>610</c:v>
                </c:pt>
                <c:pt idx="20">
                  <c:v>640</c:v>
                </c:pt>
                <c:pt idx="22">
                  <c:v>550</c:v>
                </c:pt>
                <c:pt idx="23">
                  <c:v>630</c:v>
                </c:pt>
                <c:pt idx="24">
                  <c:v>590</c:v>
                </c:pt>
                <c:pt idx="25">
                  <c:v>590</c:v>
                </c:pt>
              </c:numCache>
            </c:numRef>
          </c:val>
        </c:ser>
        <c:ser>
          <c:idx val="1"/>
          <c:order val="1"/>
          <c:tx>
            <c:strRef>
              <c:f>'RAW DATA'!$AY$73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DATA'!$AY$74:$AY$100</c:f>
              <c:numCache>
                <c:formatCode>0</c:formatCode>
                <c:ptCount val="27"/>
                <c:pt idx="1">
                  <c:v>490</c:v>
                </c:pt>
                <c:pt idx="2">
                  <c:v>490</c:v>
                </c:pt>
                <c:pt idx="3">
                  <c:v>480</c:v>
                </c:pt>
                <c:pt idx="4">
                  <c:v>440</c:v>
                </c:pt>
                <c:pt idx="5">
                  <c:v>470</c:v>
                </c:pt>
                <c:pt idx="9" formatCode="0.0">
                  <c:v>2.5</c:v>
                </c:pt>
                <c:pt idx="10">
                  <c:v>15</c:v>
                </c:pt>
                <c:pt idx="11" formatCode="0.0">
                  <c:v>2.5</c:v>
                </c:pt>
                <c:pt idx="12" formatCode="0.00">
                  <c:v>0.25</c:v>
                </c:pt>
                <c:pt idx="13">
                  <c:v>280</c:v>
                </c:pt>
                <c:pt idx="14">
                  <c:v>38</c:v>
                </c:pt>
                <c:pt idx="15" formatCode="0.0">
                  <c:v>2.5</c:v>
                </c:pt>
                <c:pt idx="16">
                  <c:v>220</c:v>
                </c:pt>
                <c:pt idx="17">
                  <c:v>190</c:v>
                </c:pt>
                <c:pt idx="18">
                  <c:v>110</c:v>
                </c:pt>
                <c:pt idx="19">
                  <c:v>230</c:v>
                </c:pt>
                <c:pt idx="20">
                  <c:v>63</c:v>
                </c:pt>
                <c:pt idx="22">
                  <c:v>230</c:v>
                </c:pt>
                <c:pt idx="23" formatCode="0.00">
                  <c:v>0.25</c:v>
                </c:pt>
                <c:pt idx="24" formatCode="0.0">
                  <c:v>2.5</c:v>
                </c:pt>
                <c:pt idx="25" formatCode="0.0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'RAW DATA'!$AZ$73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DATA'!$AZ$74:$AZ$100</c:f>
              <c:numCache>
                <c:formatCode>0</c:formatCode>
                <c:ptCount val="27"/>
                <c:pt idx="1">
                  <c:v>490</c:v>
                </c:pt>
                <c:pt idx="2">
                  <c:v>520</c:v>
                </c:pt>
                <c:pt idx="3">
                  <c:v>480</c:v>
                </c:pt>
                <c:pt idx="4">
                  <c:v>460</c:v>
                </c:pt>
                <c:pt idx="5">
                  <c:v>430</c:v>
                </c:pt>
                <c:pt idx="9">
                  <c:v>83</c:v>
                </c:pt>
                <c:pt idx="10">
                  <c:v>26</c:v>
                </c:pt>
                <c:pt idx="11">
                  <c:v>11</c:v>
                </c:pt>
                <c:pt idx="12" formatCode="0.00">
                  <c:v>0.25</c:v>
                </c:pt>
                <c:pt idx="13" formatCode="0.0">
                  <c:v>2.5</c:v>
                </c:pt>
                <c:pt idx="14">
                  <c:v>120</c:v>
                </c:pt>
                <c:pt idx="15">
                  <c:v>48</c:v>
                </c:pt>
                <c:pt idx="16" formatCode="0.0">
                  <c:v>2.5</c:v>
                </c:pt>
                <c:pt idx="17" formatCode="0.0">
                  <c:v>2.5</c:v>
                </c:pt>
                <c:pt idx="18">
                  <c:v>190</c:v>
                </c:pt>
                <c:pt idx="19">
                  <c:v>84</c:v>
                </c:pt>
                <c:pt idx="20">
                  <c:v>580</c:v>
                </c:pt>
                <c:pt idx="22">
                  <c:v>230</c:v>
                </c:pt>
                <c:pt idx="23" formatCode="0.00">
                  <c:v>0.25</c:v>
                </c:pt>
                <c:pt idx="24" formatCode="0.0">
                  <c:v>2.5</c:v>
                </c:pt>
                <c:pt idx="25" formatCode="0.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'RAW DATA'!$BA$73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DATA'!$BA$74:$BA$100</c:f>
              <c:numCache>
                <c:formatCode>0</c:formatCode>
                <c:ptCount val="27"/>
                <c:pt idx="1">
                  <c:v>3000</c:v>
                </c:pt>
                <c:pt idx="2">
                  <c:v>1800</c:v>
                </c:pt>
                <c:pt idx="3">
                  <c:v>1500</c:v>
                </c:pt>
                <c:pt idx="4">
                  <c:v>1400</c:v>
                </c:pt>
                <c:pt idx="5">
                  <c:v>1400</c:v>
                </c:pt>
                <c:pt idx="9">
                  <c:v>1100</c:v>
                </c:pt>
                <c:pt idx="10">
                  <c:v>760</c:v>
                </c:pt>
                <c:pt idx="11">
                  <c:v>180</c:v>
                </c:pt>
                <c:pt idx="12" formatCode="0.0">
                  <c:v>2.5</c:v>
                </c:pt>
                <c:pt idx="13">
                  <c:v>20</c:v>
                </c:pt>
                <c:pt idx="14" formatCode="0.0">
                  <c:v>2.5</c:v>
                </c:pt>
                <c:pt idx="15" formatCode="0.0">
                  <c:v>2.5</c:v>
                </c:pt>
                <c:pt idx="16" formatCode="0.0">
                  <c:v>2.5</c:v>
                </c:pt>
                <c:pt idx="17" formatCode="0.00">
                  <c:v>0.25</c:v>
                </c:pt>
                <c:pt idx="18">
                  <c:v>520</c:v>
                </c:pt>
                <c:pt idx="19">
                  <c:v>320</c:v>
                </c:pt>
                <c:pt idx="20">
                  <c:v>240</c:v>
                </c:pt>
                <c:pt idx="22">
                  <c:v>34</c:v>
                </c:pt>
                <c:pt idx="23" formatCode="0.0">
                  <c:v>2</c:v>
                </c:pt>
                <c:pt idx="24" formatCode="0.00">
                  <c:v>0.25</c:v>
                </c:pt>
                <c:pt idx="25" formatCode="0.00">
                  <c:v>0.25</c:v>
                </c:pt>
              </c:numCache>
            </c:numRef>
          </c:val>
        </c:ser>
        <c:ser>
          <c:idx val="5"/>
          <c:order val="4"/>
          <c:tx>
            <c:strRef>
              <c:f>'RAW DATA'!$BB$73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DATA'!$BB$74:$BB$100</c:f>
              <c:numCache>
                <c:formatCode>0</c:formatCode>
                <c:ptCount val="27"/>
                <c:pt idx="1">
                  <c:v>430</c:v>
                </c:pt>
                <c:pt idx="2">
                  <c:v>440</c:v>
                </c:pt>
                <c:pt idx="3">
                  <c:v>430</c:v>
                </c:pt>
                <c:pt idx="4">
                  <c:v>440</c:v>
                </c:pt>
                <c:pt idx="5">
                  <c:v>400</c:v>
                </c:pt>
                <c:pt idx="9" formatCode="0.0">
                  <c:v>2.5</c:v>
                </c:pt>
                <c:pt idx="10">
                  <c:v>6</c:v>
                </c:pt>
                <c:pt idx="11">
                  <c:v>22</c:v>
                </c:pt>
                <c:pt idx="12" formatCode="0.00">
                  <c:v>0.25</c:v>
                </c:pt>
                <c:pt idx="13">
                  <c:v>430</c:v>
                </c:pt>
                <c:pt idx="14">
                  <c:v>110</c:v>
                </c:pt>
                <c:pt idx="15">
                  <c:v>25</c:v>
                </c:pt>
                <c:pt idx="16">
                  <c:v>25</c:v>
                </c:pt>
                <c:pt idx="17" formatCode="0.0">
                  <c:v>2.5</c:v>
                </c:pt>
                <c:pt idx="18">
                  <c:v>240</c:v>
                </c:pt>
                <c:pt idx="19">
                  <c:v>550</c:v>
                </c:pt>
                <c:pt idx="20">
                  <c:v>390</c:v>
                </c:pt>
                <c:pt idx="22">
                  <c:v>20</c:v>
                </c:pt>
                <c:pt idx="23" formatCode="0.00">
                  <c:v>0.25</c:v>
                </c:pt>
                <c:pt idx="24" formatCode="0.00">
                  <c:v>0.25</c:v>
                </c:pt>
                <c:pt idx="25" formatCode="0.0">
                  <c:v>2.5</c:v>
                </c:pt>
              </c:numCache>
            </c:numRef>
          </c:val>
        </c:ser>
        <c:ser>
          <c:idx val="4"/>
          <c:order val="5"/>
          <c:tx>
            <c:strRef>
              <c:f>'RAW DATA'!$BC$73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DATA'!$BC$74:$BC$100</c:f>
              <c:numCache>
                <c:formatCode>0</c:formatCode>
                <c:ptCount val="27"/>
                <c:pt idx="1">
                  <c:v>440</c:v>
                </c:pt>
                <c:pt idx="2">
                  <c:v>510</c:v>
                </c:pt>
                <c:pt idx="3">
                  <c:v>460</c:v>
                </c:pt>
                <c:pt idx="4">
                  <c:v>470</c:v>
                </c:pt>
                <c:pt idx="5">
                  <c:v>460</c:v>
                </c:pt>
                <c:pt idx="9" formatCode="0.0">
                  <c:v>2.5</c:v>
                </c:pt>
                <c:pt idx="10" formatCode="0.0">
                  <c:v>2.5</c:v>
                </c:pt>
                <c:pt idx="11">
                  <c:v>170</c:v>
                </c:pt>
                <c:pt idx="12">
                  <c:v>310</c:v>
                </c:pt>
                <c:pt idx="13">
                  <c:v>230</c:v>
                </c:pt>
                <c:pt idx="14" formatCode="0.0">
                  <c:v>2.5</c:v>
                </c:pt>
                <c:pt idx="15" formatCode="0.0">
                  <c:v>2.5</c:v>
                </c:pt>
                <c:pt idx="16" formatCode="0.0">
                  <c:v>2.5</c:v>
                </c:pt>
                <c:pt idx="17" formatCode="0.0">
                  <c:v>2.5</c:v>
                </c:pt>
                <c:pt idx="18">
                  <c:v>84</c:v>
                </c:pt>
                <c:pt idx="19">
                  <c:v>520</c:v>
                </c:pt>
                <c:pt idx="20">
                  <c:v>410</c:v>
                </c:pt>
                <c:pt idx="22">
                  <c:v>530</c:v>
                </c:pt>
                <c:pt idx="23">
                  <c:v>65</c:v>
                </c:pt>
                <c:pt idx="24" formatCode="0.00">
                  <c:v>0.25</c:v>
                </c:pt>
                <c:pt idx="25" formatCode="0.00">
                  <c:v>0.25</c:v>
                </c:pt>
              </c:numCache>
            </c:numRef>
          </c:val>
        </c:ser>
        <c:marker val="1"/>
        <c:axId val="87483904"/>
        <c:axId val="87511040"/>
      </c:lineChart>
      <c:dateAx>
        <c:axId val="87483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7511040"/>
        <c:crossesAt val="0.1"/>
        <c:auto val="1"/>
        <c:lblOffset val="100"/>
        <c:majorUnit val="14"/>
        <c:majorTimeUnit val="days"/>
      </c:dateAx>
      <c:valAx>
        <c:axId val="87511040"/>
        <c:scaling>
          <c:orientation val="minMax"/>
          <c:max val="3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" sourceLinked="0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48390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991660332133254"/>
          <c:y val="0.10301397092189458"/>
          <c:w val="0.72009322282971278"/>
          <c:h val="0.62692354196120248"/>
        </c:manualLayout>
      </c:layout>
      <c:lineChart>
        <c:grouping val="standard"/>
        <c:ser>
          <c:idx val="0"/>
          <c:order val="0"/>
          <c:tx>
            <c:strRef>
              <c:f>'RAW DATA'!$AX$73</c:f>
              <c:strCache>
                <c:ptCount val="1"/>
                <c:pt idx="0">
                  <c:v>BCR INF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diamond"/>
            <c:size val="7"/>
            <c:spPr>
              <a:solidFill>
                <a:srgbClr val="C9C400"/>
              </a:solidFill>
              <a:ln>
                <a:solidFill>
                  <a:srgbClr val="C9C400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DATA'!$AX$74:$AX$100</c:f>
              <c:numCache>
                <c:formatCode>0</c:formatCode>
                <c:ptCount val="27"/>
                <c:pt idx="1">
                  <c:v>490</c:v>
                </c:pt>
                <c:pt idx="2">
                  <c:v>480</c:v>
                </c:pt>
                <c:pt idx="3">
                  <c:v>450</c:v>
                </c:pt>
                <c:pt idx="4">
                  <c:v>440</c:v>
                </c:pt>
                <c:pt idx="5">
                  <c:v>440</c:v>
                </c:pt>
                <c:pt idx="9">
                  <c:v>440</c:v>
                </c:pt>
                <c:pt idx="10">
                  <c:v>460</c:v>
                </c:pt>
                <c:pt idx="11">
                  <c:v>450</c:v>
                </c:pt>
                <c:pt idx="12">
                  <c:v>460</c:v>
                </c:pt>
                <c:pt idx="13">
                  <c:v>560</c:v>
                </c:pt>
                <c:pt idx="14">
                  <c:v>560</c:v>
                </c:pt>
                <c:pt idx="15">
                  <c:v>560</c:v>
                </c:pt>
                <c:pt idx="16">
                  <c:v>530</c:v>
                </c:pt>
                <c:pt idx="17">
                  <c:v>560</c:v>
                </c:pt>
                <c:pt idx="18">
                  <c:v>550</c:v>
                </c:pt>
                <c:pt idx="19">
                  <c:v>610</c:v>
                </c:pt>
                <c:pt idx="20">
                  <c:v>640</c:v>
                </c:pt>
                <c:pt idx="22">
                  <c:v>550</c:v>
                </c:pt>
                <c:pt idx="23">
                  <c:v>630</c:v>
                </c:pt>
                <c:pt idx="24">
                  <c:v>590</c:v>
                </c:pt>
                <c:pt idx="25">
                  <c:v>590</c:v>
                </c:pt>
              </c:numCache>
            </c:numRef>
          </c:val>
        </c:ser>
        <c:ser>
          <c:idx val="1"/>
          <c:order val="1"/>
          <c:tx>
            <c:strRef>
              <c:f>'RAW DATA'!$AY$73</c:f>
              <c:strCache>
                <c:ptCount val="1"/>
                <c:pt idx="0">
                  <c:v>BCR1 EFF</c:v>
                </c:pt>
              </c:strCache>
            </c:strRef>
          </c:tx>
          <c:spPr>
            <a:ln w="19050"/>
          </c:spP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DATA'!$AY$74:$AY$100</c:f>
              <c:numCache>
                <c:formatCode>0</c:formatCode>
                <c:ptCount val="27"/>
                <c:pt idx="1">
                  <c:v>490</c:v>
                </c:pt>
                <c:pt idx="2">
                  <c:v>490</c:v>
                </c:pt>
                <c:pt idx="3">
                  <c:v>480</c:v>
                </c:pt>
                <c:pt idx="4">
                  <c:v>440</c:v>
                </c:pt>
                <c:pt idx="5">
                  <c:v>470</c:v>
                </c:pt>
                <c:pt idx="9" formatCode="0.0">
                  <c:v>2.5</c:v>
                </c:pt>
                <c:pt idx="10">
                  <c:v>15</c:v>
                </c:pt>
                <c:pt idx="11" formatCode="0.0">
                  <c:v>2.5</c:v>
                </c:pt>
                <c:pt idx="12" formatCode="0.00">
                  <c:v>0.25</c:v>
                </c:pt>
                <c:pt idx="13">
                  <c:v>280</c:v>
                </c:pt>
                <c:pt idx="14">
                  <c:v>38</c:v>
                </c:pt>
                <c:pt idx="15" formatCode="0.0">
                  <c:v>2.5</c:v>
                </c:pt>
                <c:pt idx="16">
                  <c:v>220</c:v>
                </c:pt>
                <c:pt idx="17">
                  <c:v>190</c:v>
                </c:pt>
                <c:pt idx="18">
                  <c:v>110</c:v>
                </c:pt>
                <c:pt idx="19">
                  <c:v>230</c:v>
                </c:pt>
                <c:pt idx="20">
                  <c:v>63</c:v>
                </c:pt>
                <c:pt idx="22">
                  <c:v>230</c:v>
                </c:pt>
                <c:pt idx="23" formatCode="0.00">
                  <c:v>0.25</c:v>
                </c:pt>
                <c:pt idx="24" formatCode="0.0">
                  <c:v>2.5</c:v>
                </c:pt>
                <c:pt idx="25" formatCode="0.0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'RAW DATA'!$AZ$73</c:f>
              <c:strCache>
                <c:ptCount val="1"/>
                <c:pt idx="0">
                  <c:v>BCR2 EFF</c:v>
                </c:pt>
              </c:strCache>
            </c:strRef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7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DATA'!$AZ$74:$AZ$100</c:f>
              <c:numCache>
                <c:formatCode>0</c:formatCode>
                <c:ptCount val="27"/>
                <c:pt idx="1">
                  <c:v>490</c:v>
                </c:pt>
                <c:pt idx="2">
                  <c:v>520</c:v>
                </c:pt>
                <c:pt idx="3">
                  <c:v>480</c:v>
                </c:pt>
                <c:pt idx="4">
                  <c:v>460</c:v>
                </c:pt>
                <c:pt idx="5">
                  <c:v>430</c:v>
                </c:pt>
                <c:pt idx="9">
                  <c:v>83</c:v>
                </c:pt>
                <c:pt idx="10">
                  <c:v>26</c:v>
                </c:pt>
                <c:pt idx="11">
                  <c:v>11</c:v>
                </c:pt>
                <c:pt idx="12" formatCode="0.00">
                  <c:v>0.25</c:v>
                </c:pt>
                <c:pt idx="13" formatCode="0.0">
                  <c:v>2.5</c:v>
                </c:pt>
                <c:pt idx="14">
                  <c:v>120</c:v>
                </c:pt>
                <c:pt idx="15">
                  <c:v>48</c:v>
                </c:pt>
                <c:pt idx="16" formatCode="0.0">
                  <c:v>2.5</c:v>
                </c:pt>
                <c:pt idx="17" formatCode="0.0">
                  <c:v>2.5</c:v>
                </c:pt>
                <c:pt idx="18">
                  <c:v>190</c:v>
                </c:pt>
                <c:pt idx="19">
                  <c:v>84</c:v>
                </c:pt>
                <c:pt idx="20">
                  <c:v>580</c:v>
                </c:pt>
                <c:pt idx="22">
                  <c:v>230</c:v>
                </c:pt>
                <c:pt idx="23" formatCode="0.00">
                  <c:v>0.25</c:v>
                </c:pt>
                <c:pt idx="24" formatCode="0.0">
                  <c:v>2.5</c:v>
                </c:pt>
                <c:pt idx="25" formatCode="0.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'RAW DATA'!$BA$73</c:f>
              <c:strCache>
                <c:ptCount val="1"/>
                <c:pt idx="0">
                  <c:v>BCR3 EFF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DATA'!$BA$74:$BA$100</c:f>
              <c:numCache>
                <c:formatCode>0</c:formatCode>
                <c:ptCount val="27"/>
                <c:pt idx="1">
                  <c:v>3000</c:v>
                </c:pt>
                <c:pt idx="2">
                  <c:v>1800</c:v>
                </c:pt>
                <c:pt idx="3">
                  <c:v>1500</c:v>
                </c:pt>
                <c:pt idx="4">
                  <c:v>1400</c:v>
                </c:pt>
                <c:pt idx="5">
                  <c:v>1400</c:v>
                </c:pt>
                <c:pt idx="9">
                  <c:v>1100</c:v>
                </c:pt>
                <c:pt idx="10">
                  <c:v>760</c:v>
                </c:pt>
                <c:pt idx="11">
                  <c:v>180</c:v>
                </c:pt>
                <c:pt idx="12" formatCode="0.0">
                  <c:v>2.5</c:v>
                </c:pt>
                <c:pt idx="13">
                  <c:v>20</c:v>
                </c:pt>
                <c:pt idx="14" formatCode="0.0">
                  <c:v>2.5</c:v>
                </c:pt>
                <c:pt idx="15" formatCode="0.0">
                  <c:v>2.5</c:v>
                </c:pt>
                <c:pt idx="16" formatCode="0.0">
                  <c:v>2.5</c:v>
                </c:pt>
                <c:pt idx="17" formatCode="0.00">
                  <c:v>0.25</c:v>
                </c:pt>
                <c:pt idx="18">
                  <c:v>520</c:v>
                </c:pt>
                <c:pt idx="19">
                  <c:v>320</c:v>
                </c:pt>
                <c:pt idx="20">
                  <c:v>240</c:v>
                </c:pt>
                <c:pt idx="22">
                  <c:v>34</c:v>
                </c:pt>
                <c:pt idx="23" formatCode="0.0">
                  <c:v>2</c:v>
                </c:pt>
                <c:pt idx="24" formatCode="0.00">
                  <c:v>0.25</c:v>
                </c:pt>
                <c:pt idx="25" formatCode="0.00">
                  <c:v>0.25</c:v>
                </c:pt>
              </c:numCache>
            </c:numRef>
          </c:val>
        </c:ser>
        <c:ser>
          <c:idx val="5"/>
          <c:order val="4"/>
          <c:tx>
            <c:strRef>
              <c:f>'RAW DATA'!$BB$73</c:f>
              <c:strCache>
                <c:ptCount val="1"/>
                <c:pt idx="0">
                  <c:v>BCR4 EFF</c:v>
                </c:pt>
              </c:strCache>
            </c:strRef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DATA'!$BB$74:$BB$100</c:f>
              <c:numCache>
                <c:formatCode>0</c:formatCode>
                <c:ptCount val="27"/>
                <c:pt idx="1">
                  <c:v>430</c:v>
                </c:pt>
                <c:pt idx="2">
                  <c:v>440</c:v>
                </c:pt>
                <c:pt idx="3">
                  <c:v>430</c:v>
                </c:pt>
                <c:pt idx="4">
                  <c:v>440</c:v>
                </c:pt>
                <c:pt idx="5">
                  <c:v>400</c:v>
                </c:pt>
                <c:pt idx="9" formatCode="0.0">
                  <c:v>2.5</c:v>
                </c:pt>
                <c:pt idx="10">
                  <c:v>6</c:v>
                </c:pt>
                <c:pt idx="11">
                  <c:v>22</c:v>
                </c:pt>
                <c:pt idx="12" formatCode="0.00">
                  <c:v>0.25</c:v>
                </c:pt>
                <c:pt idx="13">
                  <c:v>430</c:v>
                </c:pt>
                <c:pt idx="14">
                  <c:v>110</c:v>
                </c:pt>
                <c:pt idx="15">
                  <c:v>25</c:v>
                </c:pt>
                <c:pt idx="16">
                  <c:v>25</c:v>
                </c:pt>
                <c:pt idx="17" formatCode="0.0">
                  <c:v>2.5</c:v>
                </c:pt>
                <c:pt idx="18">
                  <c:v>240</c:v>
                </c:pt>
                <c:pt idx="19">
                  <c:v>550</c:v>
                </c:pt>
                <c:pt idx="20">
                  <c:v>390</c:v>
                </c:pt>
                <c:pt idx="22">
                  <c:v>20</c:v>
                </c:pt>
                <c:pt idx="23" formatCode="0.00">
                  <c:v>0.25</c:v>
                </c:pt>
                <c:pt idx="24" formatCode="0.00">
                  <c:v>0.25</c:v>
                </c:pt>
                <c:pt idx="25" formatCode="0.0">
                  <c:v>2.5</c:v>
                </c:pt>
              </c:numCache>
            </c:numRef>
          </c:val>
        </c:ser>
        <c:ser>
          <c:idx val="4"/>
          <c:order val="5"/>
          <c:tx>
            <c:strRef>
              <c:f>'RAW DATA'!$BC$73</c:f>
              <c:strCache>
                <c:ptCount val="1"/>
                <c:pt idx="0">
                  <c:v>BCR5 EFF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DATA'!$AU$74:$AU$100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  <c:pt idx="24">
                  <c:v>40805</c:v>
                </c:pt>
                <c:pt idx="25">
                  <c:v>40815</c:v>
                </c:pt>
              </c:numCache>
            </c:numRef>
          </c:cat>
          <c:val>
            <c:numRef>
              <c:f>'RAW DATA'!$BC$74:$BC$100</c:f>
              <c:numCache>
                <c:formatCode>0</c:formatCode>
                <c:ptCount val="27"/>
                <c:pt idx="1">
                  <c:v>440</c:v>
                </c:pt>
                <c:pt idx="2">
                  <c:v>510</c:v>
                </c:pt>
                <c:pt idx="3">
                  <c:v>460</c:v>
                </c:pt>
                <c:pt idx="4">
                  <c:v>470</c:v>
                </c:pt>
                <c:pt idx="5">
                  <c:v>460</c:v>
                </c:pt>
                <c:pt idx="9" formatCode="0.0">
                  <c:v>2.5</c:v>
                </c:pt>
                <c:pt idx="10" formatCode="0.0">
                  <c:v>2.5</c:v>
                </c:pt>
                <c:pt idx="11">
                  <c:v>170</c:v>
                </c:pt>
                <c:pt idx="12">
                  <c:v>310</c:v>
                </c:pt>
                <c:pt idx="13">
                  <c:v>230</c:v>
                </c:pt>
                <c:pt idx="14" formatCode="0.0">
                  <c:v>2.5</c:v>
                </c:pt>
                <c:pt idx="15" formatCode="0.0">
                  <c:v>2.5</c:v>
                </c:pt>
                <c:pt idx="16" formatCode="0.0">
                  <c:v>2.5</c:v>
                </c:pt>
                <c:pt idx="17" formatCode="0.0">
                  <c:v>2.5</c:v>
                </c:pt>
                <c:pt idx="18">
                  <c:v>84</c:v>
                </c:pt>
                <c:pt idx="19">
                  <c:v>520</c:v>
                </c:pt>
                <c:pt idx="20">
                  <c:v>410</c:v>
                </c:pt>
                <c:pt idx="22">
                  <c:v>530</c:v>
                </c:pt>
                <c:pt idx="23">
                  <c:v>65</c:v>
                </c:pt>
                <c:pt idx="24" formatCode="0.00">
                  <c:v>0.25</c:v>
                </c:pt>
                <c:pt idx="25" formatCode="0.00">
                  <c:v>0.25</c:v>
                </c:pt>
              </c:numCache>
            </c:numRef>
          </c:val>
        </c:ser>
        <c:marker val="1"/>
        <c:axId val="87547264"/>
        <c:axId val="87562112"/>
      </c:lineChart>
      <c:dateAx>
        <c:axId val="87547264"/>
        <c:scaling>
          <c:orientation val="minMax"/>
          <c:min val="40703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/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7562112"/>
        <c:crosses val="autoZero"/>
        <c:auto val="1"/>
        <c:lblOffset val="100"/>
        <c:majorUnit val="14"/>
        <c:majorTimeUnit val="days"/>
      </c:dateAx>
      <c:valAx>
        <c:axId val="87562112"/>
        <c:scaling>
          <c:orientation val="minMax"/>
          <c:max val="12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" sourceLinked="0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54726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6129647856517944"/>
          <c:y val="0.311641424226137"/>
          <c:w val="0.12625820209973754"/>
          <c:h val="0.25639212009476431"/>
        </c:manualLayout>
      </c:layout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122951356055365"/>
          <c:y val="0.11688947595750089"/>
          <c:w val="0.720093222829713"/>
          <c:h val="0.64542421534201266"/>
        </c:manualLayout>
      </c:layout>
      <c:lineChart>
        <c:grouping val="standard"/>
        <c:ser>
          <c:idx val="0"/>
          <c:order val="0"/>
          <c:tx>
            <c:v>BCR1</c:v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DATA'!$BP$74:$BP$100</c:f>
              <c:numCache>
                <c:formatCode>0.000</c:formatCode>
                <c:ptCount val="27"/>
                <c:pt idx="1">
                  <c:v>0</c:v>
                </c:pt>
                <c:pt idx="2">
                  <c:v>-3.3309045487665261E-3</c:v>
                </c:pt>
                <c:pt idx="3">
                  <c:v>-9.9927136462995732E-3</c:v>
                </c:pt>
                <c:pt idx="4">
                  <c:v>0</c:v>
                </c:pt>
                <c:pt idx="5">
                  <c:v>-1.1420244167199511E-2</c:v>
                </c:pt>
                <c:pt idx="9">
                  <c:v>0.16654522743832625</c:v>
                </c:pt>
                <c:pt idx="10">
                  <c:v>0.1694002884801262</c:v>
                </c:pt>
                <c:pt idx="11">
                  <c:v>0.17035197549405939</c:v>
                </c:pt>
                <c:pt idx="12">
                  <c:v>0.17501524186233261</c:v>
                </c:pt>
                <c:pt idx="13">
                  <c:v>0.10658894556052878</c:v>
                </c:pt>
                <c:pt idx="14">
                  <c:v>0.19871224850927158</c:v>
                </c:pt>
                <c:pt idx="15">
                  <c:v>0.21222620410712434</c:v>
                </c:pt>
                <c:pt idx="16">
                  <c:v>0.11800918972772827</c:v>
                </c:pt>
                <c:pt idx="17">
                  <c:v>0.14084967806212734</c:v>
                </c:pt>
                <c:pt idx="18">
                  <c:v>0.16749691445225956</c:v>
                </c:pt>
                <c:pt idx="19">
                  <c:v>0.1446564261178605</c:v>
                </c:pt>
                <c:pt idx="20">
                  <c:v>0.21964936281580402</c:v>
                </c:pt>
                <c:pt idx="22">
                  <c:v>0.12181593778346146</c:v>
                </c:pt>
                <c:pt idx="23">
                  <c:v>0.23972995880979645</c:v>
                </c:pt>
              </c:numCache>
            </c:numRef>
          </c:val>
        </c:ser>
        <c:ser>
          <c:idx val="1"/>
          <c:order val="1"/>
          <c:tx>
            <c:v>BCR2</c:v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6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DATA'!$BQ$74:$BQ$100</c:f>
              <c:numCache>
                <c:formatCode>0.000</c:formatCode>
                <c:ptCount val="27"/>
                <c:pt idx="1">
                  <c:v>0</c:v>
                </c:pt>
                <c:pt idx="2">
                  <c:v>-1.3323618195066101E-2</c:v>
                </c:pt>
                <c:pt idx="3">
                  <c:v>-9.9927136462995732E-3</c:v>
                </c:pt>
                <c:pt idx="4">
                  <c:v>-7.1376526044996981E-3</c:v>
                </c:pt>
                <c:pt idx="5">
                  <c:v>3.8067480557331702E-3</c:v>
                </c:pt>
                <c:pt idx="9">
                  <c:v>0.13590090558967421</c:v>
                </c:pt>
                <c:pt idx="10">
                  <c:v>0.16521286561881957</c:v>
                </c:pt>
                <c:pt idx="11">
                  <c:v>0.1671162396466862</c:v>
                </c:pt>
                <c:pt idx="12">
                  <c:v>0.17501524186233261</c:v>
                </c:pt>
                <c:pt idx="13">
                  <c:v>0.21222620410712434</c:v>
                </c:pt>
                <c:pt idx="14">
                  <c:v>0.16749691445225956</c:v>
                </c:pt>
                <c:pt idx="15">
                  <c:v>0.19490550045353833</c:v>
                </c:pt>
                <c:pt idx="16">
                  <c:v>0.20080595993992478</c:v>
                </c:pt>
                <c:pt idx="17">
                  <c:v>0.21222620410712434</c:v>
                </c:pt>
                <c:pt idx="18">
                  <c:v>0.1370429300063942</c:v>
                </c:pt>
                <c:pt idx="19">
                  <c:v>0.20023494773156481</c:v>
                </c:pt>
                <c:pt idx="20">
                  <c:v>2.2840488334399021E-2</c:v>
                </c:pt>
                <c:pt idx="22">
                  <c:v>0.12181593778346146</c:v>
                </c:pt>
                <c:pt idx="23">
                  <c:v>0.23972995880979645</c:v>
                </c:pt>
              </c:numCache>
            </c:numRef>
          </c:val>
        </c:ser>
        <c:ser>
          <c:idx val="2"/>
          <c:order val="2"/>
          <c:tx>
            <c:v>BCR3</c:v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DATA'!$BR$74:$BR$100</c:f>
              <c:numCache>
                <c:formatCode>0.000</c:formatCode>
                <c:ptCount val="27"/>
                <c:pt idx="1">
                  <c:v>-0.83605704174039752</c:v>
                </c:pt>
                <c:pt idx="2">
                  <c:v>-0.43967940043718134</c:v>
                </c:pt>
                <c:pt idx="3">
                  <c:v>-0.34974497762048518</c:v>
                </c:pt>
                <c:pt idx="4">
                  <c:v>-0.34260732501598534</c:v>
                </c:pt>
                <c:pt idx="5">
                  <c:v>-0.3654478133503844</c:v>
                </c:pt>
                <c:pt idx="9">
                  <c:v>-0.25124537167838923</c:v>
                </c:pt>
                <c:pt idx="10">
                  <c:v>-0.11420244167199514</c:v>
                </c:pt>
                <c:pt idx="11">
                  <c:v>0.10278219750479561</c:v>
                </c:pt>
                <c:pt idx="12">
                  <c:v>0.17415872354979256</c:v>
                </c:pt>
                <c:pt idx="13">
                  <c:v>0.20556439500959128</c:v>
                </c:pt>
                <c:pt idx="14">
                  <c:v>0.21222620410712434</c:v>
                </c:pt>
                <c:pt idx="15">
                  <c:v>0.21222620410712434</c:v>
                </c:pt>
                <c:pt idx="16">
                  <c:v>0.20080595993992478</c:v>
                </c:pt>
                <c:pt idx="17">
                  <c:v>0.21308272241966425</c:v>
                </c:pt>
                <c:pt idx="18">
                  <c:v>1.1420244167199511E-2</c:v>
                </c:pt>
                <c:pt idx="19">
                  <c:v>0.22079138723252392</c:v>
                </c:pt>
                <c:pt idx="20">
                  <c:v>0.30453984445865367</c:v>
                </c:pt>
                <c:pt idx="22">
                  <c:v>0.39285639935166339</c:v>
                </c:pt>
                <c:pt idx="23">
                  <c:v>0.47812755580008631</c:v>
                </c:pt>
              </c:numCache>
            </c:numRef>
          </c:val>
        </c:ser>
        <c:ser>
          <c:idx val="3"/>
          <c:order val="3"/>
          <c:tx>
            <c:v>BCR4</c:v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DATA'!$BS$74:$BS$100</c:f>
              <c:numCache>
                <c:formatCode>0.000</c:formatCode>
                <c:ptCount val="27"/>
                <c:pt idx="1">
                  <c:v>1.9985427292599153E-2</c:v>
                </c:pt>
                <c:pt idx="2">
                  <c:v>1.3323618195066101E-2</c:v>
                </c:pt>
                <c:pt idx="3">
                  <c:v>6.6618090975330514E-3</c:v>
                </c:pt>
                <c:pt idx="4">
                  <c:v>0</c:v>
                </c:pt>
                <c:pt idx="5">
                  <c:v>1.5226992222932679E-2</c:v>
                </c:pt>
                <c:pt idx="9">
                  <c:v>0.16654522743832625</c:v>
                </c:pt>
                <c:pt idx="10">
                  <c:v>0.17282636173028595</c:v>
                </c:pt>
                <c:pt idx="11">
                  <c:v>0.16292881678537971</c:v>
                </c:pt>
                <c:pt idx="12">
                  <c:v>0.17501524186233261</c:v>
                </c:pt>
                <c:pt idx="13">
                  <c:v>4.9487724724531244E-2</c:v>
                </c:pt>
                <c:pt idx="14">
                  <c:v>0.17130366250799273</c:v>
                </c:pt>
                <c:pt idx="15">
                  <c:v>0.20366102098172464</c:v>
                </c:pt>
                <c:pt idx="16">
                  <c:v>0.19224077681452514</c:v>
                </c:pt>
                <c:pt idx="17">
                  <c:v>0.21222620410712434</c:v>
                </c:pt>
                <c:pt idx="18">
                  <c:v>0.11800918972772827</c:v>
                </c:pt>
                <c:pt idx="19">
                  <c:v>4.5680976668798043E-2</c:v>
                </c:pt>
                <c:pt idx="20">
                  <c:v>0.19033740278665853</c:v>
                </c:pt>
                <c:pt idx="22">
                  <c:v>0.40351529390771612</c:v>
                </c:pt>
                <c:pt idx="23">
                  <c:v>0.47945991761959289</c:v>
                </c:pt>
              </c:numCache>
            </c:numRef>
          </c:val>
        </c:ser>
        <c:ser>
          <c:idx val="5"/>
          <c:order val="4"/>
          <c:tx>
            <c:v>BCR5</c:v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DATA'!$BT$74:$BT$100</c:f>
              <c:numCache>
                <c:formatCode>0.000</c:formatCode>
                <c:ptCount val="27"/>
                <c:pt idx="1">
                  <c:v>4.7584350696664628E-3</c:v>
                </c:pt>
                <c:pt idx="2">
                  <c:v>-9.9927136462995732E-3</c:v>
                </c:pt>
                <c:pt idx="3">
                  <c:v>-3.3309045487665261E-3</c:v>
                </c:pt>
                <c:pt idx="4">
                  <c:v>-1.1420244167199511E-2</c:v>
                </c:pt>
                <c:pt idx="5">
                  <c:v>-7.1376526044996981E-3</c:v>
                </c:pt>
                <c:pt idx="9">
                  <c:v>0.16654522743832625</c:v>
                </c:pt>
                <c:pt idx="10">
                  <c:v>0.17415872354979256</c:v>
                </c:pt>
                <c:pt idx="11">
                  <c:v>0.10658894556052878</c:v>
                </c:pt>
                <c:pt idx="12">
                  <c:v>5.7101220835997571E-2</c:v>
                </c:pt>
                <c:pt idx="13">
                  <c:v>0.12562268583919464</c:v>
                </c:pt>
                <c:pt idx="14">
                  <c:v>0.21222620410712434</c:v>
                </c:pt>
                <c:pt idx="15">
                  <c:v>0.21222620410712434</c:v>
                </c:pt>
                <c:pt idx="16">
                  <c:v>0.20080595993992478</c:v>
                </c:pt>
                <c:pt idx="17">
                  <c:v>0.21222620410712434</c:v>
                </c:pt>
                <c:pt idx="18">
                  <c:v>0.17739445939716583</c:v>
                </c:pt>
                <c:pt idx="19">
                  <c:v>3.4260732501598536E-2</c:v>
                </c:pt>
                <c:pt idx="20">
                  <c:v>8.7555205281862974E-2</c:v>
                </c:pt>
                <c:pt idx="22">
                  <c:v>7.6134961114663422E-3</c:v>
                </c:pt>
                <c:pt idx="23">
                  <c:v>0.21508126514892417</c:v>
                </c:pt>
              </c:numCache>
            </c:numRef>
          </c:val>
        </c:ser>
        <c:marker val="1"/>
        <c:axId val="87626496"/>
        <c:axId val="87628800"/>
      </c:lineChart>
      <c:dateAx>
        <c:axId val="87626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>
            <c:manualLayout>
              <c:xMode val="edge"/>
              <c:yMode val="edge"/>
              <c:x val="0.42475096315405508"/>
              <c:y val="0.87479450777647638"/>
            </c:manualLayout>
          </c:layout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7628800"/>
        <c:crossesAt val="-1"/>
        <c:auto val="1"/>
        <c:lblOffset val="100"/>
        <c:majorUnit val="14"/>
        <c:majorTimeUnit val="days"/>
      </c:dateAx>
      <c:valAx>
        <c:axId val="87628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.000" sourceLinked="0"/>
        <c:minorTickMark val="out"/>
        <c:tickLblPos val="nextTo"/>
        <c:txPr>
          <a:bodyPr rot="0"/>
          <a:lstStyle/>
          <a:p>
            <a:pPr>
              <a:defRPr sz="1400"/>
            </a:pPr>
            <a:endParaRPr lang="en-US"/>
          </a:p>
        </c:txPr>
        <c:crossAx val="8762649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777351822831162"/>
          <c:y val="0.29531171813714335"/>
          <c:w val="9.6006612932455326E-2"/>
          <c:h val="0.21280690905462291"/>
        </c:manualLayout>
      </c:layout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solidFill>
        <a:sysClr val="windowText" lastClr="000000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254242379977521"/>
          <c:y val="0.1307649809931074"/>
          <c:w val="0.72009322282971322"/>
          <c:h val="0.65929972037761764"/>
        </c:manualLayout>
      </c:layout>
      <c:lineChart>
        <c:grouping val="standard"/>
        <c:ser>
          <c:idx val="0"/>
          <c:order val="0"/>
          <c:tx>
            <c:v>BCR1</c:v>
          </c:tx>
          <c:spPr>
            <a:ln w="19050">
              <a:solidFill>
                <a:schemeClr val="accent6"/>
              </a:solidFill>
            </a:ln>
          </c:spPr>
          <c:marker>
            <c:symbol val="square"/>
            <c:size val="5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DATA'!$BP$74:$BP$100</c:f>
              <c:numCache>
                <c:formatCode>0.000</c:formatCode>
                <c:ptCount val="27"/>
                <c:pt idx="1">
                  <c:v>0</c:v>
                </c:pt>
                <c:pt idx="2">
                  <c:v>-3.3309045487665261E-3</c:v>
                </c:pt>
                <c:pt idx="3">
                  <c:v>-9.9927136462995732E-3</c:v>
                </c:pt>
                <c:pt idx="4">
                  <c:v>0</c:v>
                </c:pt>
                <c:pt idx="5">
                  <c:v>-1.1420244167199511E-2</c:v>
                </c:pt>
                <c:pt idx="9">
                  <c:v>0.16654522743832625</c:v>
                </c:pt>
                <c:pt idx="10">
                  <c:v>0.1694002884801262</c:v>
                </c:pt>
                <c:pt idx="11">
                  <c:v>0.17035197549405939</c:v>
                </c:pt>
                <c:pt idx="12">
                  <c:v>0.17501524186233261</c:v>
                </c:pt>
                <c:pt idx="13">
                  <c:v>0.10658894556052878</c:v>
                </c:pt>
                <c:pt idx="14">
                  <c:v>0.19871224850927158</c:v>
                </c:pt>
                <c:pt idx="15">
                  <c:v>0.21222620410712434</c:v>
                </c:pt>
                <c:pt idx="16">
                  <c:v>0.11800918972772827</c:v>
                </c:pt>
                <c:pt idx="17">
                  <c:v>0.14084967806212734</c:v>
                </c:pt>
                <c:pt idx="18">
                  <c:v>0.16749691445225956</c:v>
                </c:pt>
                <c:pt idx="19">
                  <c:v>0.1446564261178605</c:v>
                </c:pt>
                <c:pt idx="20">
                  <c:v>0.21964936281580402</c:v>
                </c:pt>
                <c:pt idx="22">
                  <c:v>0.12181593778346146</c:v>
                </c:pt>
                <c:pt idx="23">
                  <c:v>0.23972995880979645</c:v>
                </c:pt>
              </c:numCache>
            </c:numRef>
          </c:val>
        </c:ser>
        <c:ser>
          <c:idx val="1"/>
          <c:order val="1"/>
          <c:tx>
            <c:v>BCR2</c:v>
          </c:tx>
          <c:spPr>
            <a:ln w="19050">
              <a:solidFill>
                <a:srgbClr val="009A46"/>
              </a:solidFill>
            </a:ln>
          </c:spPr>
          <c:marker>
            <c:symbol val="triangle"/>
            <c:size val="6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DATA'!$BQ$74:$BQ$100</c:f>
              <c:numCache>
                <c:formatCode>0.000</c:formatCode>
                <c:ptCount val="27"/>
                <c:pt idx="1">
                  <c:v>0</c:v>
                </c:pt>
                <c:pt idx="2">
                  <c:v>-1.3323618195066101E-2</c:v>
                </c:pt>
                <c:pt idx="3">
                  <c:v>-9.9927136462995732E-3</c:v>
                </c:pt>
                <c:pt idx="4">
                  <c:v>-7.1376526044996981E-3</c:v>
                </c:pt>
                <c:pt idx="5">
                  <c:v>3.8067480557331702E-3</c:v>
                </c:pt>
                <c:pt idx="9">
                  <c:v>0.13590090558967421</c:v>
                </c:pt>
                <c:pt idx="10">
                  <c:v>0.16521286561881957</c:v>
                </c:pt>
                <c:pt idx="11">
                  <c:v>0.1671162396466862</c:v>
                </c:pt>
                <c:pt idx="12">
                  <c:v>0.17501524186233261</c:v>
                </c:pt>
                <c:pt idx="13">
                  <c:v>0.21222620410712434</c:v>
                </c:pt>
                <c:pt idx="14">
                  <c:v>0.16749691445225956</c:v>
                </c:pt>
                <c:pt idx="15">
                  <c:v>0.19490550045353833</c:v>
                </c:pt>
                <c:pt idx="16">
                  <c:v>0.20080595993992478</c:v>
                </c:pt>
                <c:pt idx="17">
                  <c:v>0.21222620410712434</c:v>
                </c:pt>
                <c:pt idx="18">
                  <c:v>0.1370429300063942</c:v>
                </c:pt>
                <c:pt idx="19">
                  <c:v>0.20023494773156481</c:v>
                </c:pt>
                <c:pt idx="20">
                  <c:v>2.2840488334399021E-2</c:v>
                </c:pt>
                <c:pt idx="22">
                  <c:v>0.12181593778346146</c:v>
                </c:pt>
                <c:pt idx="23">
                  <c:v>0.23972995880979645</c:v>
                </c:pt>
              </c:numCache>
            </c:numRef>
          </c:val>
        </c:ser>
        <c:ser>
          <c:idx val="2"/>
          <c:order val="2"/>
          <c:tx>
            <c:v>BCR3</c:v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DATA'!$BR$74:$BR$100</c:f>
              <c:numCache>
                <c:formatCode>0.000</c:formatCode>
                <c:ptCount val="27"/>
                <c:pt idx="1">
                  <c:v>-0.83605704174039752</c:v>
                </c:pt>
                <c:pt idx="2">
                  <c:v>-0.43967940043718134</c:v>
                </c:pt>
                <c:pt idx="3">
                  <c:v>-0.34974497762048518</c:v>
                </c:pt>
                <c:pt idx="4">
                  <c:v>-0.34260732501598534</c:v>
                </c:pt>
                <c:pt idx="5">
                  <c:v>-0.3654478133503844</c:v>
                </c:pt>
                <c:pt idx="9">
                  <c:v>-0.25124537167838923</c:v>
                </c:pt>
                <c:pt idx="10">
                  <c:v>-0.11420244167199514</c:v>
                </c:pt>
                <c:pt idx="11">
                  <c:v>0.10278219750479561</c:v>
                </c:pt>
                <c:pt idx="12">
                  <c:v>0.17415872354979256</c:v>
                </c:pt>
                <c:pt idx="13">
                  <c:v>0.20556439500959128</c:v>
                </c:pt>
                <c:pt idx="14">
                  <c:v>0.21222620410712434</c:v>
                </c:pt>
                <c:pt idx="15">
                  <c:v>0.21222620410712434</c:v>
                </c:pt>
                <c:pt idx="16">
                  <c:v>0.20080595993992478</c:v>
                </c:pt>
                <c:pt idx="17">
                  <c:v>0.21308272241966425</c:v>
                </c:pt>
                <c:pt idx="18">
                  <c:v>1.1420244167199511E-2</c:v>
                </c:pt>
                <c:pt idx="19">
                  <c:v>0.22079138723252392</c:v>
                </c:pt>
                <c:pt idx="20">
                  <c:v>0.30453984445865367</c:v>
                </c:pt>
                <c:pt idx="22">
                  <c:v>0.39285639935166339</c:v>
                </c:pt>
                <c:pt idx="23">
                  <c:v>0.47812755580008631</c:v>
                </c:pt>
              </c:numCache>
            </c:numRef>
          </c:val>
        </c:ser>
        <c:ser>
          <c:idx val="3"/>
          <c:order val="3"/>
          <c:tx>
            <c:v>BCR4</c:v>
          </c:tx>
          <c:spPr>
            <a:ln w="19050">
              <a:solidFill>
                <a:srgbClr val="F79443"/>
              </a:solidFill>
            </a:ln>
          </c:spPr>
          <c:marker>
            <c:symbol val="diamond"/>
            <c:size val="7"/>
            <c:spPr>
              <a:solidFill>
                <a:srgbClr val="F79443"/>
              </a:solidFill>
              <a:ln>
                <a:solidFill>
                  <a:srgbClr val="F79443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DATA'!$BS$74:$BS$100</c:f>
              <c:numCache>
                <c:formatCode>0.000</c:formatCode>
                <c:ptCount val="27"/>
                <c:pt idx="1">
                  <c:v>1.9985427292599153E-2</c:v>
                </c:pt>
                <c:pt idx="2">
                  <c:v>1.3323618195066101E-2</c:v>
                </c:pt>
                <c:pt idx="3">
                  <c:v>6.6618090975330514E-3</c:v>
                </c:pt>
                <c:pt idx="4">
                  <c:v>0</c:v>
                </c:pt>
                <c:pt idx="5">
                  <c:v>1.5226992222932679E-2</c:v>
                </c:pt>
                <c:pt idx="9">
                  <c:v>0.16654522743832625</c:v>
                </c:pt>
                <c:pt idx="10">
                  <c:v>0.17282636173028595</c:v>
                </c:pt>
                <c:pt idx="11">
                  <c:v>0.16292881678537971</c:v>
                </c:pt>
                <c:pt idx="12">
                  <c:v>0.17501524186233261</c:v>
                </c:pt>
                <c:pt idx="13">
                  <c:v>4.9487724724531244E-2</c:v>
                </c:pt>
                <c:pt idx="14">
                  <c:v>0.17130366250799273</c:v>
                </c:pt>
                <c:pt idx="15">
                  <c:v>0.20366102098172464</c:v>
                </c:pt>
                <c:pt idx="16">
                  <c:v>0.19224077681452514</c:v>
                </c:pt>
                <c:pt idx="17">
                  <c:v>0.21222620410712434</c:v>
                </c:pt>
                <c:pt idx="18">
                  <c:v>0.11800918972772827</c:v>
                </c:pt>
                <c:pt idx="19">
                  <c:v>4.5680976668798043E-2</c:v>
                </c:pt>
                <c:pt idx="20">
                  <c:v>0.19033740278665853</c:v>
                </c:pt>
                <c:pt idx="22">
                  <c:v>0.40351529390771612</c:v>
                </c:pt>
                <c:pt idx="23">
                  <c:v>0.47945991761959289</c:v>
                </c:pt>
              </c:numCache>
            </c:numRef>
          </c:val>
        </c:ser>
        <c:ser>
          <c:idx val="5"/>
          <c:order val="4"/>
          <c:tx>
            <c:v>BCR5</c:v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6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'RAW DATA'!$BL$74:$BL$100</c:f>
              <c:numCache>
                <c:formatCode>d\-mmm\-yy</c:formatCode>
                <c:ptCount val="27"/>
                <c:pt idx="0">
                  <c:v>40640</c:v>
                </c:pt>
                <c:pt idx="1">
                  <c:v>40647</c:v>
                </c:pt>
                <c:pt idx="2">
                  <c:v>40654</c:v>
                </c:pt>
                <c:pt idx="3">
                  <c:v>40661</c:v>
                </c:pt>
                <c:pt idx="4">
                  <c:v>40668</c:v>
                </c:pt>
                <c:pt idx="5">
                  <c:v>40675</c:v>
                </c:pt>
                <c:pt idx="6">
                  <c:v>40682</c:v>
                </c:pt>
                <c:pt idx="7">
                  <c:v>40689</c:v>
                </c:pt>
                <c:pt idx="8">
                  <c:v>40696</c:v>
                </c:pt>
                <c:pt idx="9">
                  <c:v>40703</c:v>
                </c:pt>
                <c:pt idx="10">
                  <c:v>40710</c:v>
                </c:pt>
                <c:pt idx="11">
                  <c:v>40717</c:v>
                </c:pt>
                <c:pt idx="12">
                  <c:v>40724</c:v>
                </c:pt>
                <c:pt idx="13">
                  <c:v>40731</c:v>
                </c:pt>
                <c:pt idx="14">
                  <c:v>40738</c:v>
                </c:pt>
                <c:pt idx="15">
                  <c:v>40745</c:v>
                </c:pt>
                <c:pt idx="16">
                  <c:v>40752</c:v>
                </c:pt>
                <c:pt idx="17">
                  <c:v>40759</c:v>
                </c:pt>
                <c:pt idx="18">
                  <c:v>40766</c:v>
                </c:pt>
                <c:pt idx="19">
                  <c:v>40773</c:v>
                </c:pt>
                <c:pt idx="20">
                  <c:v>40777</c:v>
                </c:pt>
                <c:pt idx="21">
                  <c:v>40779</c:v>
                </c:pt>
                <c:pt idx="22">
                  <c:v>40787</c:v>
                </c:pt>
                <c:pt idx="23">
                  <c:v>40798</c:v>
                </c:pt>
              </c:numCache>
            </c:numRef>
          </c:cat>
          <c:val>
            <c:numRef>
              <c:f>'RAW DATA'!$BT$74:$BT$100</c:f>
              <c:numCache>
                <c:formatCode>0.000</c:formatCode>
                <c:ptCount val="27"/>
                <c:pt idx="1">
                  <c:v>4.7584350696664628E-3</c:v>
                </c:pt>
                <c:pt idx="2">
                  <c:v>-9.9927136462995732E-3</c:v>
                </c:pt>
                <c:pt idx="3">
                  <c:v>-3.3309045487665261E-3</c:v>
                </c:pt>
                <c:pt idx="4">
                  <c:v>-1.1420244167199511E-2</c:v>
                </c:pt>
                <c:pt idx="5">
                  <c:v>-7.1376526044996981E-3</c:v>
                </c:pt>
                <c:pt idx="9">
                  <c:v>0.16654522743832625</c:v>
                </c:pt>
                <c:pt idx="10">
                  <c:v>0.17415872354979256</c:v>
                </c:pt>
                <c:pt idx="11">
                  <c:v>0.10658894556052878</c:v>
                </c:pt>
                <c:pt idx="12">
                  <c:v>5.7101220835997571E-2</c:v>
                </c:pt>
                <c:pt idx="13">
                  <c:v>0.12562268583919464</c:v>
                </c:pt>
                <c:pt idx="14">
                  <c:v>0.21222620410712434</c:v>
                </c:pt>
                <c:pt idx="15">
                  <c:v>0.21222620410712434</c:v>
                </c:pt>
                <c:pt idx="16">
                  <c:v>0.20080595993992478</c:v>
                </c:pt>
                <c:pt idx="17">
                  <c:v>0.21222620410712434</c:v>
                </c:pt>
                <c:pt idx="18">
                  <c:v>0.17739445939716583</c:v>
                </c:pt>
                <c:pt idx="19">
                  <c:v>3.4260732501598536E-2</c:v>
                </c:pt>
                <c:pt idx="20">
                  <c:v>8.7555205281862974E-2</c:v>
                </c:pt>
                <c:pt idx="22">
                  <c:v>7.6134961114663422E-3</c:v>
                </c:pt>
                <c:pt idx="23">
                  <c:v>0.21508126514892417</c:v>
                </c:pt>
              </c:numCache>
            </c:numRef>
          </c:val>
        </c:ser>
        <c:marker val="1"/>
        <c:axId val="87693184"/>
        <c:axId val="87699840"/>
      </c:lineChart>
      <c:dateAx>
        <c:axId val="87693184"/>
        <c:scaling>
          <c:orientation val="minMax"/>
          <c:min val="40703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Date</a:t>
                </a:r>
              </a:p>
            </c:rich>
          </c:tx>
          <c:layout>
            <c:manualLayout>
              <c:xMode val="edge"/>
              <c:yMode val="edge"/>
              <c:x val="0.43656715530704793"/>
              <c:y val="0.91642102288329363"/>
            </c:manualLayout>
          </c:layout>
        </c:title>
        <c:numFmt formatCode="d\-mmm\-yy" sourceLinked="1"/>
        <c:tickLblPos val="nextTo"/>
        <c:txPr>
          <a:bodyPr rot="-1800000"/>
          <a:lstStyle/>
          <a:p>
            <a:pPr>
              <a:defRPr sz="1400"/>
            </a:pPr>
            <a:endParaRPr lang="en-US"/>
          </a:p>
        </c:txPr>
        <c:crossAx val="87699840"/>
        <c:crossesAt val="-1"/>
        <c:auto val="1"/>
        <c:lblOffset val="100"/>
      </c:dateAx>
      <c:valAx>
        <c:axId val="87699840"/>
        <c:scaling>
          <c:orientation val="minMax"/>
          <c:min val="-0.3000000000000003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mg/L</a:t>
                </a:r>
              </a:p>
            </c:rich>
          </c:tx>
          <c:layout/>
        </c:title>
        <c:numFmt formatCode="#,##0.000" sourceLinked="0"/>
        <c:minorTickMark val="out"/>
        <c:tickLblPos val="nextTo"/>
        <c:txPr>
          <a:bodyPr rot="0"/>
          <a:lstStyle/>
          <a:p>
            <a:pPr>
              <a:defRPr sz="1400"/>
            </a:pPr>
            <a:endParaRPr lang="en-US"/>
          </a:p>
        </c:txPr>
        <c:crossAx val="8769318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777351822831162"/>
          <c:y val="0.33925081741656332"/>
          <c:w val="9.4693702693233767E-2"/>
          <c:h val="0.18968106732861187"/>
        </c:manualLayout>
      </c:layout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1C80DA-910F-414F-8C65-308AAD7C4EB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ts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GB" smtClean="0"/>
              <a:t>Click </a:t>
            </a:r>
            <a:r>
              <a:rPr lang="en-GB" noProof="0" smtClean="0"/>
              <a:t>to</a:t>
            </a:r>
            <a:r>
              <a:rPr lang="en-GB" smtClean="0"/>
              <a:t>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r>
              <a:rPr lang="en-GB" noProof="0" dirty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3048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570FBC-98B7-4720-B9DC-BB6BA38E5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 anchor="t"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ntent_slid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400"/>
            <a:ext cx="8686800" cy="50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2" r:id="rId6"/>
    <p:sldLayoutId id="2147483663" r:id="rId7"/>
    <p:sldLayoutId id="2147483654" r:id="rId8"/>
    <p:sldLayoutId id="2147483655" r:id="rId9"/>
    <p:sldLayoutId id="2147483656" r:id="rId10"/>
    <p:sldLayoutId id="2147483660" r:id="rId11"/>
    <p:sldLayoutId id="2147483657" r:id="rId12"/>
    <p:sldLayoutId id="2147483664" r:id="rId13"/>
    <p:sldLayoutId id="214748366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20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2000">
          <a:solidFill>
            <a:srgbClr val="4C4C4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800">
          <a:solidFill>
            <a:srgbClr val="4C4C4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800">
          <a:solidFill>
            <a:srgbClr val="4C4C4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800">
          <a:solidFill>
            <a:srgbClr val="4C4C4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71600" y="3429000"/>
            <a:ext cx="72008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55C"/>
                </a:solidFill>
                <a:effectLst/>
                <a:uLnTx/>
                <a:uFillTx/>
                <a:latin typeface="Century Gothic" pitchFamily="34" charset="0"/>
                <a:ea typeface="+mj-ea"/>
                <a:cs typeface="ヒラギノ角ゴ Pro W3"/>
              </a:rPr>
              <a:t>Results from a Bench Scale </a:t>
            </a:r>
          </a:p>
          <a:p>
            <a:pPr lvl="0" eaLnBrk="0" hangingPunct="0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55C"/>
                </a:solidFill>
                <a:effectLst/>
                <a:uLnTx/>
                <a:uFillTx/>
                <a:latin typeface="Century Gothic" pitchFamily="34" charset="0"/>
                <a:ea typeface="+mj-ea"/>
                <a:cs typeface="ヒラギノ角ゴ Pro W3"/>
              </a:rPr>
              <a:t>Passive Treatment System </a:t>
            </a:r>
          </a:p>
          <a:p>
            <a:pPr lvl="0" eaLnBrk="0" hangingPunct="0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55C"/>
                </a:solidFill>
                <a:effectLst/>
                <a:uLnTx/>
                <a:uFillTx/>
                <a:latin typeface="Century Gothic" pitchFamily="34" charset="0"/>
                <a:ea typeface="+mj-ea"/>
                <a:cs typeface="ヒラギノ角ゴ Pro W3"/>
              </a:rPr>
              <a:t>Designed for Removing Sulfate at a Site on Vancouver Island, BC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55C"/>
              </a:solidFill>
              <a:effectLst/>
              <a:uLnTx/>
              <a:uFillTx/>
              <a:latin typeface="Century Gothic" pitchFamily="34" charset="0"/>
              <a:ea typeface="+mj-ea"/>
              <a:cs typeface="ヒラギノ角ゴ Pro W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805264"/>
            <a:ext cx="55721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dirty="0" smtClean="0"/>
              <a:t>Presented by,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48C9A"/>
                </a:solidFill>
              </a:rPr>
              <a:t>Eric Blumenstein, PE, Golder Associates Inc. </a:t>
            </a:r>
          </a:p>
        </p:txBody>
      </p:sp>
      <p:sp>
        <p:nvSpPr>
          <p:cNvPr id="10" name="Moon 9"/>
          <p:cNvSpPr/>
          <p:nvPr/>
        </p:nvSpPr>
        <p:spPr bwMode="auto">
          <a:xfrm rot="5400000">
            <a:off x="1714496" y="-5286421"/>
            <a:ext cx="5643570" cy="11644394"/>
          </a:xfrm>
          <a:prstGeom prst="moon">
            <a:avLst/>
          </a:prstGeom>
          <a:solidFill>
            <a:srgbClr val="048C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pic>
        <p:nvPicPr>
          <p:cNvPr id="1026" name="Picture 2" descr="J:\11JOBS\113-81501 Quinsam Coal\Photographs\Bench Construction (28MAR-01APR11)\DSCN5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358114" cy="1543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BENCH SCALE </a:t>
            </a:r>
            <a:br>
              <a:rPr lang="en-US" dirty="0" smtClean="0"/>
            </a:br>
            <a:r>
              <a:rPr lang="en-US" dirty="0" smtClean="0"/>
              <a:t>BIOCHEMICAL REACTOR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8001056" cy="43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March 2011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 Scale Design / Construction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251519" y="1052736"/>
          <a:ext cx="8640962" cy="4980735"/>
        </p:xfrm>
        <a:graphic>
          <a:graphicData uri="http://schemas.openxmlformats.org/drawingml/2006/table">
            <a:tbl>
              <a:tblPr/>
              <a:tblGrid>
                <a:gridCol w="2088233"/>
                <a:gridCol w="1368152"/>
                <a:gridCol w="1552441"/>
                <a:gridCol w="1210712"/>
                <a:gridCol w="1210712"/>
                <a:gridCol w="1210712"/>
              </a:tblGrid>
              <a:tr h="38196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CELL MIXTURES ON AN AS RECEIVED BASIS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Material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Cell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Cell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Cell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Cell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Cell 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Wood Chips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74.7%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59.7%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53.7%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50.7%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74.7%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Sawdust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15%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Hay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Limestone Chips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15%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15%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7%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15%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Natural Iron Ore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32%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Hedin Iron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26%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Animal Manure (Inoculum)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0.3%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0.3%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0.3%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0.3%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0.3%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100%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Times New Roman"/>
                        </a:rPr>
                        <a:t>Logic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Baseline </a:t>
                      </a:r>
                      <a:r>
                        <a:rPr lang="en-US" sz="2000" b="0" i="0" u="none" strike="noStrike" dirty="0" smtClean="0">
                          <a:latin typeface="Times New Roman"/>
                        </a:rPr>
                        <a:t>1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Woodchips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Times New Roman"/>
                        </a:rPr>
                        <a:t>Baseline 2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latin typeface="Times New Roman"/>
                        </a:rPr>
                        <a:t>Woodchips + Sawdust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Times New Roman"/>
                        </a:rPr>
                        <a:t>Hedin Iron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latin typeface="Times New Roman"/>
                        </a:rPr>
                        <a:t>Fe(OH</a:t>
                      </a:r>
                      <a:r>
                        <a:rPr lang="en-US" sz="2000" b="0" i="0" u="none" strike="noStrike" baseline="-25000" dirty="0" smtClean="0">
                          <a:latin typeface="Times New Roman"/>
                        </a:rPr>
                        <a:t>3</a:t>
                      </a:r>
                      <a:r>
                        <a:rPr lang="en-US" sz="2000" b="0" i="0" u="none" strike="noStrike" dirty="0" smtClean="0">
                          <a:latin typeface="Times New Roman"/>
                        </a:rPr>
                        <a:t>)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Times New Roman"/>
                        </a:rPr>
                        <a:t>Natural</a:t>
                      </a:r>
                      <a:r>
                        <a:rPr lang="en-US" sz="2000" b="0" i="0" u="none" strike="noStrike" baseline="0" dirty="0" smtClean="0">
                          <a:latin typeface="Times New Roman"/>
                        </a:rPr>
                        <a:t> Iron Ore</a:t>
                      </a:r>
                    </a:p>
                    <a:p>
                      <a:pPr algn="ctr" fontAlgn="ctr"/>
                      <a:r>
                        <a:rPr lang="en-US" sz="2000" b="0" i="0" u="none" strike="noStrike" baseline="0" dirty="0" smtClean="0">
                          <a:latin typeface="Times New Roman"/>
                        </a:rPr>
                        <a:t>40% Iron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Times New Roman"/>
                        </a:rPr>
                        <a:t>Baseline 1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latin typeface="Times New Roman"/>
                        </a:rPr>
                        <a:t>Woodchips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 Scale Design / Construction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3553805" cy="267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354236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3528391" cy="264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3528392" cy="270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 Scale Design / Construction</a:t>
            </a:r>
            <a:endParaRPr lang="en-US" dirty="0"/>
          </a:p>
        </p:txBody>
      </p:sp>
      <p:pic>
        <p:nvPicPr>
          <p:cNvPr id="5122" name="Picture 2" descr="J:\11JOBS\113-81501 Quinsam Coal\Photographs\Bench Construction (28MAR-01APR11)\DSCN5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72408" cy="2754306"/>
          </a:xfrm>
          <a:prstGeom prst="rect">
            <a:avLst/>
          </a:prstGeom>
          <a:noFill/>
        </p:spPr>
      </p:pic>
      <p:pic>
        <p:nvPicPr>
          <p:cNvPr id="5123" name="Picture 3" descr="J:\11JOBS\113-81501 Quinsam Coal\Photographs\Bench Construction (28MAR-01APR11)\DSCN5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56384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 Scale Design / Construction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416824" cy="497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 Scale Design / Construction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494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427820"/>
            <a:ext cx="80021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BCR1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643844"/>
            <a:ext cx="80021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BCR2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787860"/>
            <a:ext cx="80021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BCR3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941168"/>
            <a:ext cx="80021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BCR4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5147900"/>
            <a:ext cx="80021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BCR5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5229200"/>
            <a:ext cx="80021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BCR6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358114" cy="1543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BENCH SCALE </a:t>
            </a:r>
            <a:br>
              <a:rPr lang="en-US" dirty="0" smtClean="0"/>
            </a:br>
            <a:r>
              <a:rPr lang="en-US" dirty="0" smtClean="0"/>
              <a:t>BIOCHEMICAL REACTOR 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8001056" cy="43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March – September 2011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 Scale Testing Periods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1520" y="970350"/>
            <a:ext cx="8496944" cy="49789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Incubation Period (31 March – 6 April)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lang="en-US" sz="2000" kern="0" dirty="0" smtClean="0">
                <a:solidFill>
                  <a:srgbClr val="4C4C4C"/>
                </a:solidFill>
                <a:latin typeface="+mn-lt"/>
                <a:ea typeface="+mn-ea"/>
              </a:rPr>
              <a:t>Primary Start-up Period (7 April – 12 May)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</a:rPr>
              <a:t>Second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</a:rPr>
              <a:t> Incubation Period (13 May – 8 June)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lang="en-US" sz="2000" kern="0" baseline="0" dirty="0" smtClean="0">
                <a:solidFill>
                  <a:srgbClr val="4C4C4C"/>
                </a:solidFill>
                <a:latin typeface="+mn-lt"/>
                <a:ea typeface="+mn-ea"/>
              </a:rPr>
              <a:t>Second</a:t>
            </a:r>
            <a:r>
              <a:rPr lang="en-US" sz="2000" kern="0" dirty="0" smtClean="0">
                <a:solidFill>
                  <a:srgbClr val="4C4C4C"/>
                </a:solidFill>
                <a:latin typeface="+mn-lt"/>
                <a:ea typeface="+mn-ea"/>
              </a:rPr>
              <a:t> Start-up Period (9 June – approximately 7 July)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</a:rPr>
              <a:t>Steady-State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</a:rPr>
              <a:t> Operations (approximately 7 July – 1 September)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Temperature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2411760" y="1124744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563888" y="1124744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788024" y="1124744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42572" y="3457466"/>
            <a:ext cx="66967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pH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07504" y="980728"/>
          <a:ext cx="90364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2411760" y="1196752"/>
            <a:ext cx="0" cy="3600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635896" y="1196752"/>
            <a:ext cx="0" cy="3600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860032" y="1196752"/>
            <a:ext cx="0" cy="3600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29486" cy="714380"/>
          </a:xfrm>
        </p:spPr>
        <p:txBody>
          <a:bodyPr/>
          <a:lstStyle/>
          <a:p>
            <a:r>
              <a:rPr lang="en-US" sz="2600" dirty="0" smtClean="0"/>
              <a:t>Presentation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80728"/>
            <a:ext cx="8686800" cy="475252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Site Location / Background</a:t>
            </a:r>
          </a:p>
          <a:p>
            <a:pPr>
              <a:defRPr/>
            </a:pPr>
            <a:r>
              <a:rPr lang="en-US" sz="2800" dirty="0" smtClean="0"/>
              <a:t>Desires / Needs of Site</a:t>
            </a:r>
          </a:p>
          <a:p>
            <a:pPr>
              <a:defRPr/>
            </a:pPr>
            <a:r>
              <a:rPr lang="en-US" sz="2800" dirty="0" smtClean="0"/>
              <a:t>Traditional Sulfate Removal Technologies</a:t>
            </a:r>
          </a:p>
          <a:p>
            <a:pPr>
              <a:defRPr/>
            </a:pPr>
            <a:r>
              <a:rPr lang="en-US" sz="2800" dirty="0" smtClean="0"/>
              <a:t>Biological Sulfate Removal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Bench Testing  Construction (March 2011)</a:t>
            </a:r>
          </a:p>
          <a:p>
            <a:pPr>
              <a:defRPr/>
            </a:pPr>
            <a:r>
              <a:rPr lang="en-US" sz="2800" dirty="0" smtClean="0"/>
              <a:t>Bench Testing Results (Summer 2011)</a:t>
            </a:r>
          </a:p>
          <a:p>
            <a:pPr>
              <a:defRPr/>
            </a:pPr>
            <a:r>
              <a:rPr lang="en-US" sz="2800" dirty="0" smtClean="0"/>
              <a:t>Consideration for Demonstration System Design</a:t>
            </a:r>
          </a:p>
          <a:p>
            <a:pPr>
              <a:defRPr/>
            </a:pPr>
            <a:r>
              <a:rPr lang="en-US" sz="2800" dirty="0" smtClean="0"/>
              <a:t>Demonstration System Design Overview</a:t>
            </a:r>
          </a:p>
          <a:p>
            <a:pPr>
              <a:defRPr/>
            </a:pPr>
            <a:r>
              <a:rPr lang="en-US" sz="2800" dirty="0" smtClean="0"/>
              <a:t>Path </a:t>
            </a:r>
            <a:r>
              <a:rPr lang="en-US" sz="2800" dirty="0" smtClean="0"/>
              <a:t>Forward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ORP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411760" y="1124744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563888" y="1124744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788024" y="1124744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Flow Rate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267744" y="1052736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419872" y="1052736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716016" y="1052736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Alkalinity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2411760" y="1124744"/>
            <a:ext cx="0" cy="41044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419872" y="1124744"/>
            <a:ext cx="0" cy="41044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499992" y="1124744"/>
            <a:ext cx="0" cy="41044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Sulfate (full test)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836712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411760" y="1412776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491880" y="1412776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572000" y="1412776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Sulfate (steady state)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764704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2411760" y="1340768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187624" y="3933056"/>
            <a:ext cx="66247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Sulfate Reduction (full)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627784" y="1484784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779912" y="1484784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932040" y="1484784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Sulfate Reduction (steady state)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3131840" y="1556792"/>
            <a:ext cx="0" cy="3312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Sulfide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80728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627784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563888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572000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Biochemical Oxygen Demand (BOD)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2411760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347864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355976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Pore Volumes Treated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411760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347864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355976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41" y="1196752"/>
            <a:ext cx="871971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771800" y="1349152"/>
            <a:ext cx="8384" cy="33759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771528" y="1349152"/>
            <a:ext cx="8384" cy="33759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076056" y="1349152"/>
            <a:ext cx="8384" cy="33759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29486" cy="714380"/>
          </a:xfrm>
        </p:spPr>
        <p:txBody>
          <a:bodyPr/>
          <a:lstStyle/>
          <a:p>
            <a:r>
              <a:rPr lang="en-US" sz="2600" dirty="0" smtClean="0"/>
              <a:t>Site Location / Background / Needs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6712"/>
            <a:ext cx="4127376" cy="4978930"/>
          </a:xfrm>
        </p:spPr>
        <p:txBody>
          <a:bodyPr/>
          <a:lstStyle/>
          <a:p>
            <a:r>
              <a:rPr lang="en-US" dirty="0" smtClean="0"/>
              <a:t>Underground coal </a:t>
            </a:r>
            <a:r>
              <a:rPr lang="en-US" dirty="0" smtClean="0"/>
              <a:t>mine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(not hard rock)</a:t>
            </a:r>
            <a:endParaRPr lang="en-US" dirty="0" smtClean="0"/>
          </a:p>
          <a:p>
            <a:r>
              <a:rPr lang="en-US" dirty="0" smtClean="0"/>
              <a:t>Active workings</a:t>
            </a:r>
          </a:p>
          <a:p>
            <a:r>
              <a:rPr lang="en-US" dirty="0" smtClean="0"/>
              <a:t>Inactive workings</a:t>
            </a:r>
          </a:p>
          <a:p>
            <a:r>
              <a:rPr lang="en-US" dirty="0" smtClean="0"/>
              <a:t>Seep into freshwater lake</a:t>
            </a:r>
          </a:p>
          <a:p>
            <a:r>
              <a:rPr lang="en-US" dirty="0" smtClean="0"/>
              <a:t>Mining influenced water:</a:t>
            </a:r>
          </a:p>
          <a:p>
            <a:pPr lvl="1"/>
            <a:r>
              <a:rPr lang="en-US" dirty="0" smtClean="0"/>
              <a:t>Sulfate</a:t>
            </a:r>
          </a:p>
          <a:p>
            <a:pPr lvl="1"/>
            <a:r>
              <a:rPr lang="en-US" dirty="0" smtClean="0"/>
              <a:t>Iron</a:t>
            </a:r>
          </a:p>
          <a:p>
            <a:pPr lvl="1"/>
            <a:r>
              <a:rPr lang="en-US" dirty="0" smtClean="0"/>
              <a:t>Arsenic</a:t>
            </a:r>
          </a:p>
          <a:p>
            <a:r>
              <a:rPr lang="en-US" dirty="0" smtClean="0"/>
              <a:t>Desire for:</a:t>
            </a:r>
          </a:p>
          <a:p>
            <a:pPr lvl="1"/>
            <a:r>
              <a:rPr lang="en-US" dirty="0" smtClean="0"/>
              <a:t>Low long-term operating and maintenance costs</a:t>
            </a:r>
          </a:p>
          <a:p>
            <a:pPr lvl="1"/>
            <a:r>
              <a:rPr lang="en-US" dirty="0" smtClean="0"/>
              <a:t>Operate in cool weather</a:t>
            </a:r>
          </a:p>
          <a:p>
            <a:pPr lvl="1"/>
            <a:r>
              <a:rPr lang="en-US" dirty="0" smtClean="0"/>
              <a:t>Fit on available land</a:t>
            </a:r>
          </a:p>
        </p:txBody>
      </p:sp>
      <p:pic>
        <p:nvPicPr>
          <p:cNvPr id="6147" name="Picture 3" descr="N:\11\113-81501\REFERENCES\IMAGES\20110902 SITE IMAGE\MapOvervie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377" y="1021651"/>
            <a:ext cx="3752071" cy="4855621"/>
          </a:xfrm>
          <a:prstGeom prst="rect">
            <a:avLst/>
          </a:prstGeom>
          <a:noFill/>
        </p:spPr>
      </p:pic>
      <p:pic>
        <p:nvPicPr>
          <p:cNvPr id="6146" name="Picture 2" descr="N:\11\113-81501\REFERENCES\IMAGES\20110902 SITE IMAGE\Map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672408" cy="475252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251520" y="4221088"/>
            <a:ext cx="3600400" cy="18722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Arsenic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267744" y="1124744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275856" y="1124744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355976" y="1124744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899592" y="4797152"/>
            <a:ext cx="66967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Iron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80728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483768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419872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427984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43608" y="3688004"/>
            <a:ext cx="66967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Scale Results – Manganese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0872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555776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3491880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499992" y="1196752"/>
            <a:ext cx="0" cy="38164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 Testing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112568"/>
          </a:xfrm>
        </p:spPr>
        <p:txBody>
          <a:bodyPr/>
          <a:lstStyle/>
          <a:p>
            <a:r>
              <a:rPr lang="en-US" dirty="0" smtClean="0"/>
              <a:t>Each of the five BCR cells demonstrated that sulfate can be removed to the levels desired (&gt;50% removal)</a:t>
            </a:r>
          </a:p>
          <a:p>
            <a:r>
              <a:rPr lang="en-US" dirty="0" smtClean="0"/>
              <a:t>Each of the five BCR cells demonstrated sulfate removal at the maximum possible rate (0.20 mol/m</a:t>
            </a:r>
            <a:r>
              <a:rPr lang="en-US" baseline="-25000" dirty="0" smtClean="0"/>
              <a:t>3</a:t>
            </a:r>
            <a:r>
              <a:rPr lang="en-US" dirty="0" smtClean="0"/>
              <a:t>/day)</a:t>
            </a:r>
          </a:p>
          <a:p>
            <a:r>
              <a:rPr lang="en-US" dirty="0" smtClean="0"/>
              <a:t>When flow rate sent to BCR3 and BCR4 was doubled, sulfate removal also doubled (0.40 mol/m</a:t>
            </a:r>
            <a:r>
              <a:rPr lang="en-US" baseline="-25000" dirty="0" smtClean="0"/>
              <a:t>3</a:t>
            </a:r>
            <a:r>
              <a:rPr lang="en-US" dirty="0" smtClean="0"/>
              <a:t>/day)</a:t>
            </a:r>
          </a:p>
          <a:p>
            <a:r>
              <a:rPr lang="en-US" dirty="0" smtClean="0"/>
              <a:t>While BCR3 and BCR4 provided acceptable sulfide sequestration in situ, iron levels dropped throughout testing, leading to concerns about iron longevity (6 months – 3 years)</a:t>
            </a:r>
          </a:p>
          <a:p>
            <a:r>
              <a:rPr lang="en-US" dirty="0" smtClean="0"/>
              <a:t>Because of a variety of nuisance parameters present in BCR effluent (BOD, TOC, arsenic, manganese, etc.), it is necessary to include an aerobic polishing step in a demonstration/full-scale system</a:t>
            </a:r>
          </a:p>
          <a:p>
            <a:r>
              <a:rPr lang="en-US" dirty="0" smtClean="0"/>
              <a:t>Arsenic and manganese levels may increase in BCR cell, another reason why an aerobic polishing step is required</a:t>
            </a:r>
          </a:p>
          <a:p>
            <a:r>
              <a:rPr lang="en-US" dirty="0" smtClean="0"/>
              <a:t>Maximum operational flexibility must be included (bypass piping)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358114" cy="1543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DEMONSTRATION </a:t>
            </a:r>
            <a:br>
              <a:rPr lang="en-US" dirty="0" smtClean="0"/>
            </a:br>
            <a:r>
              <a:rPr lang="en-US" dirty="0" smtClean="0"/>
              <a:t>SYSTEM 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8001056" cy="43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Fall 2011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93360" y="260648"/>
            <a:ext cx="6912769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Demonstration System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 Schematic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29098"/>
            <a:ext cx="9149931" cy="42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93360" y="260648"/>
            <a:ext cx="6912769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Demonstration System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General Piping Arrangement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21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93360" y="260648"/>
            <a:ext cx="6912769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Demonstration System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BCR Cell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0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5508104" y="3429000"/>
            <a:ext cx="792088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4076700" cy="3190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>
            <a:stCxn id="6" idx="7"/>
          </p:cNvCxnSpPr>
          <p:nvPr/>
        </p:nvCxnSpPr>
        <p:spPr bwMode="auto">
          <a:xfrm flipH="1" flipV="1">
            <a:off x="4716016" y="1556792"/>
            <a:ext cx="1468177" cy="19882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716016" y="4221088"/>
            <a:ext cx="1296144" cy="5040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93360" y="260648"/>
            <a:ext cx="6912769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Demonstration System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Aerobic Polishing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32848" cy="51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93360" y="260648"/>
            <a:ext cx="6912769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Demonstration System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Forward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686800" cy="51125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Construction to begin in late April, complete in June</a:t>
            </a:r>
          </a:p>
          <a:p>
            <a:r>
              <a:rPr lang="en-US" dirty="0" smtClean="0"/>
              <a:t>Incubation for two weeks during June</a:t>
            </a:r>
          </a:p>
          <a:p>
            <a:r>
              <a:rPr lang="en-US" dirty="0" smtClean="0"/>
              <a:t>Begin minimum of one year demonstration testing period</a:t>
            </a:r>
          </a:p>
          <a:p>
            <a:r>
              <a:rPr lang="en-US" dirty="0" smtClean="0"/>
              <a:t>Move forward to full-scale system (incorporating demonstration system)</a:t>
            </a:r>
          </a:p>
          <a:p>
            <a:r>
              <a:rPr lang="en-US" dirty="0" smtClean="0"/>
              <a:t>Looking into testing / developing biological sulfate reduction process:</a:t>
            </a:r>
          </a:p>
          <a:p>
            <a:pPr lvl="1"/>
            <a:r>
              <a:rPr lang="en-US" dirty="0" smtClean="0"/>
              <a:t>Fully passive system (no pumping, passive aeration)</a:t>
            </a:r>
          </a:p>
          <a:p>
            <a:pPr lvl="1"/>
            <a:r>
              <a:rPr lang="en-US" dirty="0" smtClean="0"/>
              <a:t>Hybrid system (minimal power and O&amp;M requirement)</a:t>
            </a:r>
          </a:p>
          <a:p>
            <a:pPr lvl="1"/>
            <a:r>
              <a:rPr lang="en-US" dirty="0" smtClean="0"/>
              <a:t>Fully active system (ICB fixed-film media with carbon/nutrient dosing)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358114" cy="1073280"/>
          </a:xfrm>
        </p:spPr>
        <p:txBody>
          <a:bodyPr>
            <a:normAutofit/>
          </a:bodyPr>
          <a:lstStyle/>
          <a:p>
            <a:r>
              <a:rPr lang="en-US" dirty="0" smtClean="0"/>
              <a:t>SULFATE REMOVAL</a:t>
            </a:r>
            <a:br>
              <a:rPr lang="en-US" dirty="0" smtClean="0"/>
            </a:br>
            <a:r>
              <a:rPr lang="en-US" dirty="0" smtClean="0"/>
              <a:t>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93360" y="260648"/>
            <a:ext cx="6912769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of Biological Sulfate Removal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78" y="904528"/>
            <a:ext cx="8424936" cy="52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358114" cy="1080120"/>
          </a:xfrm>
        </p:spPr>
        <p:txBody>
          <a:bodyPr/>
          <a:lstStyle/>
          <a:p>
            <a:r>
              <a:rPr lang="en-US" dirty="0" smtClean="0"/>
              <a:t>THANK YOU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2400" dirty="0" smtClean="0"/>
              <a:t>Co-author Jim Gusek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8001056" cy="43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eblumenstein@golder.com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29486" cy="714380"/>
          </a:xfrm>
        </p:spPr>
        <p:txBody>
          <a:bodyPr/>
          <a:lstStyle/>
          <a:p>
            <a:r>
              <a:rPr lang="en-US" sz="2600" dirty="0" smtClean="0"/>
              <a:t>Traditional Sulfate Removal Technologies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50400"/>
            <a:ext cx="3695328" cy="4978930"/>
          </a:xfrm>
        </p:spPr>
        <p:txBody>
          <a:bodyPr/>
          <a:lstStyle/>
          <a:p>
            <a:r>
              <a:rPr lang="en-US" dirty="0" smtClean="0"/>
              <a:t>Reverse Osmosis (RO) Membrane Filtration:</a:t>
            </a:r>
          </a:p>
          <a:p>
            <a:pPr lvl="1"/>
            <a:r>
              <a:rPr lang="en-US" dirty="0" smtClean="0"/>
              <a:t>Proven technology</a:t>
            </a:r>
          </a:p>
          <a:p>
            <a:pPr lvl="1"/>
            <a:r>
              <a:rPr lang="en-US" dirty="0" smtClean="0"/>
              <a:t>Capital cost</a:t>
            </a:r>
          </a:p>
          <a:p>
            <a:pPr lvl="1"/>
            <a:r>
              <a:rPr lang="en-US" dirty="0" smtClean="0"/>
              <a:t>Operating and maintenance cost</a:t>
            </a:r>
          </a:p>
          <a:p>
            <a:pPr lvl="2"/>
            <a:r>
              <a:rPr lang="en-US" dirty="0" smtClean="0"/>
              <a:t>Labor</a:t>
            </a:r>
          </a:p>
          <a:p>
            <a:pPr lvl="2"/>
            <a:r>
              <a:rPr lang="en-US" dirty="0" smtClean="0"/>
              <a:t>Chemicals</a:t>
            </a:r>
          </a:p>
          <a:p>
            <a:pPr lvl="2"/>
            <a:r>
              <a:rPr lang="en-US" dirty="0" smtClean="0"/>
              <a:t>Power</a:t>
            </a:r>
          </a:p>
          <a:p>
            <a:pPr lvl="2"/>
            <a:r>
              <a:rPr lang="en-US" dirty="0" smtClean="0"/>
              <a:t>Equipment maintenance</a:t>
            </a:r>
          </a:p>
          <a:p>
            <a:pPr lvl="1"/>
            <a:r>
              <a:rPr lang="en-US" dirty="0" smtClean="0"/>
              <a:t>Brine production / disposal</a:t>
            </a:r>
          </a:p>
          <a:p>
            <a:endParaRPr lang="en-US" dirty="0" smtClean="0"/>
          </a:p>
        </p:txBody>
      </p:sp>
      <p:pic>
        <p:nvPicPr>
          <p:cNvPr id="14338" name="Picture 2" descr="S:\BHendricks\Blumey\P822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5537233" cy="41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29486" cy="714380"/>
          </a:xfrm>
        </p:spPr>
        <p:txBody>
          <a:bodyPr/>
          <a:lstStyle/>
          <a:p>
            <a:r>
              <a:rPr lang="en-US" sz="2600" dirty="0" smtClean="0"/>
              <a:t>Traditional Sulfate Removal Technologies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7152" y="908720"/>
            <a:ext cx="3695328" cy="4978930"/>
          </a:xfrm>
        </p:spPr>
        <p:txBody>
          <a:bodyPr/>
          <a:lstStyle/>
          <a:p>
            <a:r>
              <a:rPr lang="en-US" dirty="0" smtClean="0"/>
              <a:t>Chemical Precipitation</a:t>
            </a:r>
          </a:p>
          <a:p>
            <a:pPr lvl="1"/>
            <a:r>
              <a:rPr lang="en-US" dirty="0" smtClean="0"/>
              <a:t>Barium chloride</a:t>
            </a:r>
          </a:p>
          <a:p>
            <a:pPr lvl="1"/>
            <a:r>
              <a:rPr lang="en-US" dirty="0" smtClean="0"/>
              <a:t>Lime</a:t>
            </a:r>
          </a:p>
          <a:p>
            <a:pPr lvl="1"/>
            <a:r>
              <a:rPr lang="en-US" dirty="0" smtClean="0"/>
              <a:t>Proven technology</a:t>
            </a:r>
          </a:p>
          <a:p>
            <a:pPr lvl="1"/>
            <a:r>
              <a:rPr lang="en-US" dirty="0" smtClean="0"/>
              <a:t>Capital cost</a:t>
            </a:r>
          </a:p>
          <a:p>
            <a:pPr lvl="1"/>
            <a:r>
              <a:rPr lang="en-US" dirty="0" smtClean="0"/>
              <a:t>Operating and maintenance cost</a:t>
            </a:r>
          </a:p>
          <a:p>
            <a:pPr lvl="2"/>
            <a:r>
              <a:rPr lang="en-US" dirty="0" smtClean="0"/>
              <a:t>Labor</a:t>
            </a:r>
          </a:p>
          <a:p>
            <a:pPr lvl="2"/>
            <a:r>
              <a:rPr lang="en-US" dirty="0" smtClean="0"/>
              <a:t>Chemicals</a:t>
            </a:r>
          </a:p>
          <a:p>
            <a:pPr lvl="2"/>
            <a:r>
              <a:rPr lang="en-US" dirty="0" smtClean="0"/>
              <a:t>Power</a:t>
            </a:r>
          </a:p>
          <a:p>
            <a:pPr lvl="2"/>
            <a:r>
              <a:rPr lang="en-US" dirty="0" smtClean="0"/>
              <a:t>Equipment maintenance</a:t>
            </a:r>
          </a:p>
          <a:p>
            <a:pPr lvl="1"/>
            <a:r>
              <a:rPr lang="en-US" dirty="0" smtClean="0"/>
              <a:t>Sludge production / disposal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5362" name="Picture 2" descr="J:\10JOBS\103-96844 Dominion Clover Leachate\Pictures\Eric Startup Support #2 12.19-22.11\DSCN6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052737"/>
            <a:ext cx="4464496" cy="3348372"/>
          </a:xfrm>
          <a:prstGeom prst="rect">
            <a:avLst/>
          </a:prstGeom>
          <a:noFill/>
        </p:spPr>
      </p:pic>
      <p:pic>
        <p:nvPicPr>
          <p:cNvPr id="15363" name="Picture 3" descr="J:\10JOBS\103-96844 Dominion Clover Leachate\Pictures\Eric Startup Support #2 12.19-22.11\DSCN6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811693" y="3813042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7143768" cy="622422"/>
          </a:xfrm>
        </p:spPr>
        <p:txBody>
          <a:bodyPr/>
          <a:lstStyle/>
          <a:p>
            <a:r>
              <a:rPr lang="en-US" sz="2600" dirty="0" smtClean="0"/>
              <a:t>Potential New Sulfate Removal Technology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70350"/>
            <a:ext cx="4176464" cy="4978930"/>
          </a:xfrm>
        </p:spPr>
        <p:txBody>
          <a:bodyPr/>
          <a:lstStyle/>
          <a:p>
            <a:r>
              <a:rPr lang="en-US" dirty="0" smtClean="0"/>
              <a:t>Biological sulfate removal:</a:t>
            </a:r>
          </a:p>
          <a:p>
            <a:pPr lvl="1"/>
            <a:r>
              <a:rPr lang="en-US" dirty="0" smtClean="0"/>
              <a:t>Active or passive</a:t>
            </a:r>
          </a:p>
          <a:p>
            <a:pPr lvl="1"/>
            <a:r>
              <a:rPr lang="en-US" dirty="0" smtClean="0"/>
              <a:t>Not a new concept</a:t>
            </a:r>
          </a:p>
          <a:p>
            <a:pPr lvl="1"/>
            <a:r>
              <a:rPr lang="en-US" dirty="0" smtClean="0"/>
              <a:t>Biochemical reactors (BCR):</a:t>
            </a:r>
          </a:p>
          <a:p>
            <a:pPr lvl="2"/>
            <a:r>
              <a:rPr lang="en-US" dirty="0" smtClean="0"/>
              <a:t>Sulfate reducing bioreactors (SRBR)</a:t>
            </a:r>
          </a:p>
          <a:p>
            <a:pPr lvl="2"/>
            <a:r>
              <a:rPr lang="en-US" dirty="0" err="1" smtClean="0"/>
              <a:t>Succesive</a:t>
            </a:r>
            <a:r>
              <a:rPr lang="en-US" dirty="0" smtClean="0"/>
              <a:t> alkalinity producing systems (SAPS)</a:t>
            </a:r>
          </a:p>
          <a:p>
            <a:pPr lvl="2"/>
            <a:r>
              <a:rPr lang="en-US" dirty="0" smtClean="0"/>
              <a:t>Reducing alkalinity producing </a:t>
            </a:r>
            <a:r>
              <a:rPr lang="en-US" dirty="0" err="1" smtClean="0"/>
              <a:t>sytsems</a:t>
            </a:r>
            <a:r>
              <a:rPr lang="en-US" dirty="0" smtClean="0"/>
              <a:t> (RAPS)</a:t>
            </a:r>
          </a:p>
          <a:p>
            <a:pPr lvl="1"/>
            <a:r>
              <a:rPr lang="en-US" dirty="0" smtClean="0"/>
              <a:t>Limitations:</a:t>
            </a:r>
          </a:p>
          <a:p>
            <a:pPr lvl="2"/>
            <a:r>
              <a:rPr lang="en-US" dirty="0" smtClean="0"/>
              <a:t>Sulfate reduction is limited by carbon availability</a:t>
            </a:r>
          </a:p>
          <a:p>
            <a:pPr lvl="2"/>
            <a:r>
              <a:rPr lang="en-US" dirty="0" smtClean="0"/>
              <a:t>Need to sequester reduced sulfate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973470"/>
            <a:ext cx="4536504" cy="2606286"/>
          </a:xfrm>
          <a:prstGeom prst="rect">
            <a:avLst/>
          </a:prstGeom>
          <a:solidFill>
            <a:srgbClr val="E5CBB1"/>
          </a:solidFill>
          <a:ln w="12700">
            <a:noFill/>
            <a:miter lim="800000"/>
            <a:headEnd/>
            <a:tailEnd/>
          </a:ln>
        </p:spPr>
      </p:pic>
      <p:pic>
        <p:nvPicPr>
          <p:cNvPr id="6" name="Picture 4" descr="C:\Documents and Settings\eblumenstein\My Documents\My Pictures\Barnes King Construction Observation Pictures (10-25 to 10-26 2007)\Kendall BK Demo-Scale Site Visit (10-25-07) 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424" y="3068960"/>
            <a:ext cx="3717032" cy="278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115616" y="5373216"/>
            <a:ext cx="3240360" cy="5486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7143768" cy="622422"/>
          </a:xfrm>
        </p:spPr>
        <p:txBody>
          <a:bodyPr/>
          <a:lstStyle/>
          <a:p>
            <a:r>
              <a:rPr lang="en-US" sz="2600" dirty="0" smtClean="0"/>
              <a:t>Potential New Sulfate Removal Technology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70350"/>
            <a:ext cx="8496944" cy="1522546"/>
          </a:xfrm>
        </p:spPr>
        <p:txBody>
          <a:bodyPr/>
          <a:lstStyle/>
          <a:p>
            <a:r>
              <a:rPr lang="en-US" dirty="0" smtClean="0"/>
              <a:t>Sulfate biologically reduced to sulfide:</a:t>
            </a:r>
          </a:p>
          <a:p>
            <a:pPr lvl="1"/>
            <a:r>
              <a:rPr lang="en-US" dirty="0" smtClean="0"/>
              <a:t>Some sulfide forms metal precipitates (metal sulfides)</a:t>
            </a:r>
          </a:p>
          <a:p>
            <a:pPr lvl="1"/>
            <a:r>
              <a:rPr lang="en-US" dirty="0" smtClean="0"/>
              <a:t>Some adsorbs to surface area on substrate</a:t>
            </a:r>
          </a:p>
          <a:p>
            <a:pPr lvl="1"/>
            <a:r>
              <a:rPr lang="en-US" dirty="0" smtClean="0"/>
              <a:t>Some sulfide leaves the BCR as sulfide anion or hydrogen sulfide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3"/>
            <a:ext cx="4248472" cy="408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644008" y="2636912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Excess sulfide in BCR effluent can: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</a:rPr>
              <a:t>Cause health and safety issue and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-3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</a:rPr>
              <a:t>Convert back to sulfate upon leaving cell and being re-oxidized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7504" y="6498008"/>
            <a:ext cx="3672408" cy="3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tabLst/>
              <a:defRPr/>
            </a:pPr>
            <a:r>
              <a:rPr lang="en-US" sz="1200" b="1" kern="0" dirty="0" smtClean="0">
                <a:latin typeface="+mn-lt"/>
                <a:ea typeface="+mn-ea"/>
              </a:rPr>
              <a:t>Brock Biology of Microorganisms, 10</a:t>
            </a:r>
            <a:r>
              <a:rPr lang="en-US" sz="1200" b="1" kern="0" baseline="30000" dirty="0" smtClean="0">
                <a:latin typeface="+mn-lt"/>
                <a:ea typeface="+mn-ea"/>
              </a:rPr>
              <a:t>th</a:t>
            </a:r>
            <a:r>
              <a:rPr lang="en-US" sz="1200" b="1" kern="0" dirty="0" smtClean="0">
                <a:latin typeface="+mn-lt"/>
                <a:ea typeface="+mn-ea"/>
              </a:rPr>
              <a:t> Edition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7143768" cy="622422"/>
          </a:xfrm>
        </p:spPr>
        <p:txBody>
          <a:bodyPr/>
          <a:lstStyle/>
          <a:p>
            <a:r>
              <a:rPr lang="en-US" sz="2600" dirty="0" smtClean="0"/>
              <a:t>Potential New Sulfate Removal Technology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70350"/>
            <a:ext cx="8496944" cy="4978930"/>
          </a:xfrm>
        </p:spPr>
        <p:txBody>
          <a:bodyPr/>
          <a:lstStyle/>
          <a:p>
            <a:r>
              <a:rPr lang="en-US" dirty="0" smtClean="0"/>
              <a:t>Options for “sequestering” excess sulfide:</a:t>
            </a:r>
          </a:p>
          <a:p>
            <a:pPr lvl="1"/>
            <a:r>
              <a:rPr lang="en-US" dirty="0" smtClean="0"/>
              <a:t>Harvest reduced sulfate in BCR effluent (difficult to design and extensive O&amp;M)</a:t>
            </a:r>
          </a:p>
          <a:p>
            <a:pPr lvl="1"/>
            <a:r>
              <a:rPr lang="en-US" dirty="0" smtClean="0"/>
              <a:t>Add source of sacrificial iron (sulfide anion binds to iron </a:t>
            </a:r>
            <a:r>
              <a:rPr lang="en-US" dirty="0" err="1" smtClean="0"/>
              <a:t>cation</a:t>
            </a:r>
            <a:r>
              <a:rPr lang="en-US" dirty="0" smtClean="0"/>
              <a:t> and form iron sulfide precipitate):</a:t>
            </a:r>
          </a:p>
          <a:p>
            <a:pPr lvl="2"/>
            <a:r>
              <a:rPr lang="en-US" dirty="0" smtClean="0"/>
              <a:t>Add iron prior to BCR</a:t>
            </a:r>
          </a:p>
          <a:p>
            <a:pPr lvl="2"/>
            <a:r>
              <a:rPr lang="en-US" dirty="0" smtClean="0"/>
              <a:t>Mix iron into BCR substrate</a:t>
            </a:r>
          </a:p>
          <a:p>
            <a:pPr lvl="2"/>
            <a:r>
              <a:rPr lang="en-US" dirty="0" smtClean="0"/>
              <a:t>Add iron to BCR effluent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GO416_template_2009feb_V3b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si:nil="true"/>
      <Description xsi:nil="true"/>
    </Link>
    <Content_x0020_Description xmlns="601a35c9-d6ba-4034-8363-62e5ee06fa97" xsi:nil="true"/>
    <Descriptions xmlns="088f61d5-83da-49e7-a5c2-0016736fdc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ed636a09fe2bbdcac2c17fe1031e0ae6">
  <xsd:schema xmlns:xsd="http://www.w3.org/2001/XMLSchema" xmlns:p="http://schemas.microsoft.com/office/2006/metadata/properties" xmlns:ns1="601a35c9-d6ba-4034-8363-62e5ee06fa97" xmlns:ns3="088f61d5-83da-49e7-a5c2-0016736fdc5b" targetNamespace="http://schemas.microsoft.com/office/2006/metadata/properties" ma:root="true" ma:fieldsID="62025df9905a2453121a627c8e4ac484" ns1:_="" ns3:_="">
    <xsd:import namespace="601a35c9-d6ba-4034-8363-62e5ee06fa97"/>
    <xsd:import namespace="088f61d5-83da-49e7-a5c2-0016736fdc5b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  <xsd:element ref="ns3:Descrip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01a35c9-d6ba-4034-8363-62e5ee06fa97" elementFormDefault="qualified">
    <xsd:import namespace="http://schemas.microsoft.com/office/2006/documentManagement/type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88f61d5-83da-49e7-a5c2-0016736fdc5b" elementFormDefault="qualified">
    <xsd:import namespace="http://schemas.microsoft.com/office/2006/documentManagement/types"/>
    <xsd:element name="Descriptions" ma:index="14" nillable="true" ma:displayName="Content Description" ma:default="" ma:internalName="Description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F986BD4-5980-4B10-BB8D-1CFC938EAE8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601a35c9-d6ba-4034-8363-62e5ee06fa97"/>
    <ds:schemaRef ds:uri="088f61d5-83da-49e7-a5c2-0016736fdc5b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222E579-1FF2-4AE3-A742-89E270203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B6D05-9BCD-414A-9CFD-1F4ED4C79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088f61d5-83da-49e7-a5c2-0016736fdc5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</TotalTime>
  <Words>956</Words>
  <Application>Microsoft Office PowerPoint</Application>
  <PresentationFormat>On-screen Show (4:3)</PresentationFormat>
  <Paragraphs>240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GO416_template_2009feb_V3b</vt:lpstr>
      <vt:lpstr>Slide 1</vt:lpstr>
      <vt:lpstr>Presentation Overview</vt:lpstr>
      <vt:lpstr>Site Location / Background / Needs</vt:lpstr>
      <vt:lpstr>SULFATE REMOVAL TECHNOLOGIES</vt:lpstr>
      <vt:lpstr>Traditional Sulfate Removal Technologies</vt:lpstr>
      <vt:lpstr>Traditional Sulfate Removal Technologies</vt:lpstr>
      <vt:lpstr>Potential New Sulfate Removal Technology</vt:lpstr>
      <vt:lpstr>Potential New Sulfate Removal Technology</vt:lpstr>
      <vt:lpstr>Potential New Sulfate Removal Technology</vt:lpstr>
      <vt:lpstr>BENCH SCALE  BIOCHEMICAL REACTOR CONSTRUCTION</vt:lpstr>
      <vt:lpstr>Bench Scale Design / Construction</vt:lpstr>
      <vt:lpstr>Bench Scale Design / Construction</vt:lpstr>
      <vt:lpstr>Bench Scale Design / Construction</vt:lpstr>
      <vt:lpstr>Bench Scale Design / Construction</vt:lpstr>
      <vt:lpstr>Bench Scale Design / Construction</vt:lpstr>
      <vt:lpstr>BENCH SCALE  BIOCHEMICAL REACTOR  RESULTS</vt:lpstr>
      <vt:lpstr>Bench Scale Testing Periods</vt:lpstr>
      <vt:lpstr>Bench Scale Results – Temperature</vt:lpstr>
      <vt:lpstr>Bench Scale Results – pH</vt:lpstr>
      <vt:lpstr>Bench Scale Results – ORP</vt:lpstr>
      <vt:lpstr>Bench Scale Results – Flow Rate</vt:lpstr>
      <vt:lpstr>Bench Scale Results – Alkalinity</vt:lpstr>
      <vt:lpstr>Bench Scale Results – Sulfate (full test)</vt:lpstr>
      <vt:lpstr>Bench Scale Results – Sulfate (steady state)</vt:lpstr>
      <vt:lpstr>Bench Scale Results – Sulfate Reduction (full)</vt:lpstr>
      <vt:lpstr>Bench Scale Results – Sulfate Reduction (steady state)</vt:lpstr>
      <vt:lpstr>Bench Scale Results – Sulfide</vt:lpstr>
      <vt:lpstr>Bench Scale Results – Biochemical Oxygen Demand (BOD)</vt:lpstr>
      <vt:lpstr>Bench Scale Results – Pore Volumes Treated</vt:lpstr>
      <vt:lpstr>Bench Scale Results – Arsenic</vt:lpstr>
      <vt:lpstr>Bench Scale Results – Iron</vt:lpstr>
      <vt:lpstr>Bench Scale Results – Manganese</vt:lpstr>
      <vt:lpstr>Bench Testing Conclusions</vt:lpstr>
      <vt:lpstr>DEMONSTRATION  SYSTEM  DESIGN</vt:lpstr>
      <vt:lpstr>Slide 35</vt:lpstr>
      <vt:lpstr>Slide 36</vt:lpstr>
      <vt:lpstr>Slide 37</vt:lpstr>
      <vt:lpstr>Slide 38</vt:lpstr>
      <vt:lpstr>Slide 39</vt:lpstr>
      <vt:lpstr>Slide 40</vt:lpstr>
      <vt:lpstr>THANK YOU! Co-author Jim Gusek</vt:lpstr>
    </vt:vector>
  </TitlesOfParts>
  <Company>luz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Luz Design + Communications</dc:creator>
  <dc:description>V 09-03-26</dc:description>
  <cp:lastModifiedBy>eblumenstein</cp:lastModifiedBy>
  <cp:revision>352</cp:revision>
  <dcterms:created xsi:type="dcterms:W3CDTF">2009-02-18T15:02:55Z</dcterms:created>
  <dcterms:modified xsi:type="dcterms:W3CDTF">2012-04-03T19:11:47Z</dcterms:modified>
</cp:coreProperties>
</file>